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3" r:id="rId1"/>
    <p:sldMasterId id="2147483714" r:id="rId2"/>
    <p:sldMasterId id="2147483715" r:id="rId3"/>
  </p:sldMasterIdLst>
  <p:notesMasterIdLst>
    <p:notesMasterId r:id="rId21"/>
  </p:notesMasterIdLst>
  <p:sldIdLst>
    <p:sldId id="307" r:id="rId4"/>
    <p:sldId id="257" r:id="rId5"/>
    <p:sldId id="258" r:id="rId6"/>
    <p:sldId id="282" r:id="rId7"/>
    <p:sldId id="264" r:id="rId8"/>
    <p:sldId id="285" r:id="rId9"/>
    <p:sldId id="305" r:id="rId10"/>
    <p:sldId id="308" r:id="rId11"/>
    <p:sldId id="272" r:id="rId12"/>
    <p:sldId id="309" r:id="rId13"/>
    <p:sldId id="310" r:id="rId14"/>
    <p:sldId id="311" r:id="rId15"/>
    <p:sldId id="312" r:id="rId16"/>
    <p:sldId id="313" r:id="rId17"/>
    <p:sldId id="314" r:id="rId18"/>
    <p:sldId id="315" r:id="rId19"/>
    <p:sldId id="30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Lato" panose="020B0604020202020204" charset="0"/>
      <p:regular r:id="rId30"/>
      <p:bold r:id="rId31"/>
      <p:italic r:id="rId32"/>
      <p:boldItalic r:id="rId33"/>
    </p:embeddedFont>
    <p:embeddedFont>
      <p:font typeface="Raleway"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54"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6" name="Shape 1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391830c34_0_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391830c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391830c34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g2391830c3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391830c34_0_15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2391830c34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391830c3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391830c3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17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391830c3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391830c3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2391830c34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2391830c34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cxnSp>
        <p:nvCxnSpPr>
          <p:cNvPr id="55" name="Google Shape;55;p14"/>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56" name="Google Shape;56;p14"/>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57" name="Google Shape;57;p14"/>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4"/>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9" name="Google Shape;59;p14"/>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60" name="Google Shape;60;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cxnSp>
        <p:nvCxnSpPr>
          <p:cNvPr id="74" name="Google Shape;74;p17"/>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75" name="Google Shape;75;p17"/>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76" name="Google Shape;76;p1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77" name="Google Shape;77;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 name="Google Shape;78;p17"/>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9" name="Google Shape;79;p17"/>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Google Shape;80;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3" name="Google Shape;83;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cxnSp>
        <p:nvCxnSpPr>
          <p:cNvPr id="85" name="Google Shape;85;p1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86" name="Google Shape;86;p19"/>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7" name="Google Shape;87;p19"/>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8" name="Google Shape;88;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89"/>
        <p:cNvGrpSpPr/>
        <p:nvPr/>
      </p:nvGrpSpPr>
      <p:grpSpPr>
        <a:xfrm>
          <a:off x="0" y="0"/>
          <a:ext cx="0" cy="0"/>
          <a:chOff x="0" y="0"/>
          <a:chExt cx="0" cy="0"/>
        </a:xfrm>
      </p:grpSpPr>
      <p:cxnSp>
        <p:nvCxnSpPr>
          <p:cNvPr id="90" name="Google Shape;90;p20"/>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91" name="Google Shape;91;p20"/>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92" name="Google Shape;92;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p21"/>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 name="Google Shape;95;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6" name="Google Shape;96;p21"/>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97" name="Google Shape;97;p21"/>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99" name="Google Shape;99;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
        <p:cNvGrpSpPr/>
        <p:nvPr/>
      </p:nvGrpSpPr>
      <p:grpSpPr>
        <a:xfrm>
          <a:off x="0" y="0"/>
          <a:ext cx="0" cy="0"/>
          <a:chOff x="0" y="0"/>
          <a:chExt cx="0" cy="0"/>
        </a:xfrm>
      </p:grpSpPr>
      <p:cxnSp>
        <p:nvCxnSpPr>
          <p:cNvPr id="101" name="Google Shape;101;p22"/>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02" name="Google Shape;102;p22"/>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03" name="Google Shape;103;p22"/>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04" name="Google Shape;104;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cxnSp>
        <p:nvCxnSpPr>
          <p:cNvPr id="106" name="Google Shape;106;p23"/>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07" name="Google Shape;107;p23"/>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108" name="Google Shape;108;p23"/>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09" name="Google Shape;109;p23"/>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0" name="Google Shape;110;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9D77C-D44D-F94C-9219-C298D270798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31D92-C9FA-144B-A3F4-614A7341781F}" type="slidenum">
              <a:rPr lang="en-US" smtClean="0"/>
              <a:t>‹#›</a:t>
            </a:fld>
            <a:endParaRPr lang="en-US"/>
          </a:p>
        </p:txBody>
      </p:sp>
    </p:spTree>
    <p:extLst>
      <p:ext uri="{BB962C8B-B14F-4D97-AF65-F5344CB8AC3E}">
        <p14:creationId xmlns:p14="http://schemas.microsoft.com/office/powerpoint/2010/main" val="2458688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21"/>
        <p:cNvGrpSpPr/>
        <p:nvPr/>
      </p:nvGrpSpPr>
      <p:grpSpPr>
        <a:xfrm>
          <a:off x="0" y="0"/>
          <a:ext cx="0" cy="0"/>
          <a:chOff x="0" y="0"/>
          <a:chExt cx="0" cy="0"/>
        </a:xfrm>
      </p:grpSpPr>
      <p:sp>
        <p:nvSpPr>
          <p:cNvPr id="25" name="Shape 25"/>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6" name="Shape 2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69962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17"/>
        <p:cNvGrpSpPr/>
        <p:nvPr/>
      </p:nvGrpSpPr>
      <p:grpSpPr>
        <a:xfrm>
          <a:off x="0" y="0"/>
          <a:ext cx="0" cy="0"/>
          <a:chOff x="0" y="0"/>
          <a:chExt cx="0" cy="0"/>
        </a:xfrm>
      </p:grpSpPr>
      <p:cxnSp>
        <p:nvCxnSpPr>
          <p:cNvPr id="118" name="Google Shape;118;p26"/>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9" name="Google Shape;119;p26"/>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0" name="Google Shape;120;p26"/>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21" name="Google Shape;121;p26"/>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400"/>
              <a:buFont typeface="Raleway"/>
              <a:buNone/>
              <a:defRPr sz="48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2pPr>
            <a:lvl3pPr lvl="2"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3pPr>
            <a:lvl4pPr lvl="3"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4pPr>
            <a:lvl5pPr lvl="4"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5pPr>
            <a:lvl6pPr lvl="5"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6pPr>
            <a:lvl7pPr lvl="6"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7pPr>
            <a:lvl8pPr lvl="7"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8pPr>
            <a:lvl9pPr lvl="8"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9pPr>
          </a:lstStyle>
          <a:p>
            <a:endParaRPr/>
          </a:p>
        </p:txBody>
      </p:sp>
      <p:sp>
        <p:nvSpPr>
          <p:cNvPr id="122" name="Google Shape;122;p26"/>
          <p:cNvSpPr txBox="1">
            <a:spLocks noGrp="1"/>
          </p:cNvSpPr>
          <p:nvPr>
            <p:ph type="subTitle" idx="1"/>
          </p:nvPr>
        </p:nvSpPr>
        <p:spPr>
          <a:xfrm>
            <a:off x="2390266" y="3238450"/>
            <a:ext cx="6331500" cy="12417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1pPr>
            <a:lvl2pPr marL="457200" marR="0" lvl="1"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2pPr>
            <a:lvl3pPr marL="914400" marR="0" lvl="2"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3pPr>
            <a:lvl4pPr marL="1371600" marR="0" lvl="3"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4pPr>
            <a:lvl5pPr marL="1828800" marR="0" lvl="4"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5pPr>
            <a:lvl6pPr marL="2286000" marR="0" lvl="5"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6pPr>
            <a:lvl7pPr marL="2743200" marR="0" lvl="6"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7pPr>
            <a:lvl8pPr marL="3200400" marR="0" lvl="7"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8pPr>
            <a:lvl9pPr marL="3657600" marR="0" lvl="8" indent="0" algn="l" rtl="0">
              <a:lnSpc>
                <a:spcPct val="100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9pPr>
          </a:lstStyle>
          <a:p>
            <a:endParaRPr/>
          </a:p>
        </p:txBody>
      </p:sp>
      <p:sp>
        <p:nvSpPr>
          <p:cNvPr id="123" name="Google Shape;123;p26"/>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4"/>
        <p:cNvGrpSpPr/>
        <p:nvPr/>
      </p:nvGrpSpPr>
      <p:grpSpPr>
        <a:xfrm>
          <a:off x="0" y="0"/>
          <a:ext cx="0" cy="0"/>
          <a:chOff x="0" y="0"/>
          <a:chExt cx="0" cy="0"/>
        </a:xfrm>
      </p:grpSpPr>
      <p:sp>
        <p:nvSpPr>
          <p:cNvPr id="125" name="Google Shape;125;p27"/>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6" name="Google Shape;126;p2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27" name="Google Shape;127;p27"/>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1400"/>
              <a:buFont typeface="Raleway"/>
              <a:buNone/>
              <a:defRPr sz="3600" b="1" i="0" u="none" strike="noStrike" cap="none">
                <a:solidFill>
                  <a:schemeClr val="dk1"/>
                </a:solidFill>
                <a:latin typeface="Raleway"/>
                <a:ea typeface="Raleway"/>
                <a:cs typeface="Raleway"/>
                <a:sym typeface="Raleway"/>
              </a:defRPr>
            </a:lvl1pPr>
            <a:lvl2pPr lvl="1" indent="0" algn="ctr" rtl="0">
              <a:spcBef>
                <a:spcPts val="0"/>
              </a:spcBef>
              <a:spcAft>
                <a:spcPts val="0"/>
              </a:spcAft>
              <a:buClr>
                <a:schemeClr val="dk1"/>
              </a:buClr>
              <a:buSzPts val="1400"/>
              <a:buFont typeface="Raleway"/>
              <a:buNone/>
              <a:defRPr sz="3600" b="1">
                <a:solidFill>
                  <a:schemeClr val="dk1"/>
                </a:solidFill>
                <a:latin typeface="Raleway"/>
                <a:ea typeface="Raleway"/>
                <a:cs typeface="Raleway"/>
                <a:sym typeface="Raleway"/>
              </a:defRPr>
            </a:lvl2pPr>
            <a:lvl3pPr lvl="2" indent="0" algn="ctr" rtl="0">
              <a:spcBef>
                <a:spcPts val="0"/>
              </a:spcBef>
              <a:spcAft>
                <a:spcPts val="0"/>
              </a:spcAft>
              <a:buClr>
                <a:schemeClr val="dk1"/>
              </a:buClr>
              <a:buSzPts val="1400"/>
              <a:buFont typeface="Raleway"/>
              <a:buNone/>
              <a:defRPr sz="3600" b="1">
                <a:solidFill>
                  <a:schemeClr val="dk1"/>
                </a:solidFill>
                <a:latin typeface="Raleway"/>
                <a:ea typeface="Raleway"/>
                <a:cs typeface="Raleway"/>
                <a:sym typeface="Raleway"/>
              </a:defRPr>
            </a:lvl3pPr>
            <a:lvl4pPr lvl="3" indent="0" algn="ctr" rtl="0">
              <a:spcBef>
                <a:spcPts val="0"/>
              </a:spcBef>
              <a:spcAft>
                <a:spcPts val="0"/>
              </a:spcAft>
              <a:buClr>
                <a:schemeClr val="dk1"/>
              </a:buClr>
              <a:buSzPts val="1400"/>
              <a:buFont typeface="Raleway"/>
              <a:buNone/>
              <a:defRPr sz="3600" b="1">
                <a:solidFill>
                  <a:schemeClr val="dk1"/>
                </a:solidFill>
                <a:latin typeface="Raleway"/>
                <a:ea typeface="Raleway"/>
                <a:cs typeface="Raleway"/>
                <a:sym typeface="Raleway"/>
              </a:defRPr>
            </a:lvl4pPr>
            <a:lvl5pPr lvl="4" indent="0" algn="ctr" rtl="0">
              <a:spcBef>
                <a:spcPts val="0"/>
              </a:spcBef>
              <a:spcAft>
                <a:spcPts val="0"/>
              </a:spcAft>
              <a:buClr>
                <a:schemeClr val="dk1"/>
              </a:buClr>
              <a:buSzPts val="1400"/>
              <a:buFont typeface="Raleway"/>
              <a:buNone/>
              <a:defRPr sz="3600" b="1">
                <a:solidFill>
                  <a:schemeClr val="dk1"/>
                </a:solidFill>
                <a:latin typeface="Raleway"/>
                <a:ea typeface="Raleway"/>
                <a:cs typeface="Raleway"/>
                <a:sym typeface="Raleway"/>
              </a:defRPr>
            </a:lvl5pPr>
            <a:lvl6pPr lvl="5" indent="0" algn="ctr" rtl="0">
              <a:spcBef>
                <a:spcPts val="0"/>
              </a:spcBef>
              <a:spcAft>
                <a:spcPts val="0"/>
              </a:spcAft>
              <a:buClr>
                <a:schemeClr val="dk1"/>
              </a:buClr>
              <a:buSzPts val="1400"/>
              <a:buFont typeface="Raleway"/>
              <a:buNone/>
              <a:defRPr sz="3600" b="1">
                <a:solidFill>
                  <a:schemeClr val="dk1"/>
                </a:solidFill>
                <a:latin typeface="Raleway"/>
                <a:ea typeface="Raleway"/>
                <a:cs typeface="Raleway"/>
                <a:sym typeface="Raleway"/>
              </a:defRPr>
            </a:lvl6pPr>
            <a:lvl7pPr lvl="6" indent="0" algn="ctr" rtl="0">
              <a:spcBef>
                <a:spcPts val="0"/>
              </a:spcBef>
              <a:spcAft>
                <a:spcPts val="0"/>
              </a:spcAft>
              <a:buClr>
                <a:schemeClr val="dk1"/>
              </a:buClr>
              <a:buSzPts val="1400"/>
              <a:buFont typeface="Raleway"/>
              <a:buNone/>
              <a:defRPr sz="3600" b="1">
                <a:solidFill>
                  <a:schemeClr val="dk1"/>
                </a:solidFill>
                <a:latin typeface="Raleway"/>
                <a:ea typeface="Raleway"/>
                <a:cs typeface="Raleway"/>
                <a:sym typeface="Raleway"/>
              </a:defRPr>
            </a:lvl7pPr>
            <a:lvl8pPr lvl="7" indent="0" algn="ctr" rtl="0">
              <a:spcBef>
                <a:spcPts val="0"/>
              </a:spcBef>
              <a:spcAft>
                <a:spcPts val="0"/>
              </a:spcAft>
              <a:buClr>
                <a:schemeClr val="dk1"/>
              </a:buClr>
              <a:buSzPts val="1400"/>
              <a:buFont typeface="Raleway"/>
              <a:buNone/>
              <a:defRPr sz="3600" b="1">
                <a:solidFill>
                  <a:schemeClr val="dk1"/>
                </a:solidFill>
                <a:latin typeface="Raleway"/>
                <a:ea typeface="Raleway"/>
                <a:cs typeface="Raleway"/>
                <a:sym typeface="Raleway"/>
              </a:defRPr>
            </a:lvl8pPr>
            <a:lvl9pPr lvl="8" indent="0" algn="ctr" rtl="0">
              <a:spcBef>
                <a:spcPts val="0"/>
              </a:spcBef>
              <a:spcAft>
                <a:spcPts val="0"/>
              </a:spcAft>
              <a:buClr>
                <a:schemeClr val="dk1"/>
              </a:buClr>
              <a:buSzPts val="1400"/>
              <a:buFont typeface="Raleway"/>
              <a:buNone/>
              <a:defRPr sz="3600" b="1">
                <a:solidFill>
                  <a:schemeClr val="dk1"/>
                </a:solidFill>
                <a:latin typeface="Raleway"/>
                <a:ea typeface="Raleway"/>
                <a:cs typeface="Raleway"/>
                <a:sym typeface="Raleway"/>
              </a:defRPr>
            </a:lvl9pPr>
          </a:lstStyle>
          <a:p>
            <a:endParaRPr/>
          </a:p>
        </p:txBody>
      </p:sp>
      <p:sp>
        <p:nvSpPr>
          <p:cNvPr id="128" name="Google Shape;128;p27"/>
          <p:cNvSpPr txBox="1">
            <a:spLocks noGrp="1"/>
          </p:cNvSpPr>
          <p:nvPr>
            <p:ph type="subTitle" idx="1"/>
          </p:nvPr>
        </p:nvSpPr>
        <p:spPr>
          <a:xfrm>
            <a:off x="265500" y="2735370"/>
            <a:ext cx="4045200" cy="13455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2"/>
              </a:buClr>
              <a:buSzPts val="1400"/>
              <a:buFont typeface="Lato"/>
              <a:buNone/>
              <a:defRPr sz="2100" b="0" i="0" u="none" strike="noStrike" cap="none">
                <a:solidFill>
                  <a:schemeClr val="dk2"/>
                </a:solidFill>
                <a:latin typeface="Lato"/>
                <a:ea typeface="Lato"/>
                <a:cs typeface="Lato"/>
                <a:sym typeface="Lato"/>
              </a:defRPr>
            </a:lvl1pPr>
            <a:lvl2pPr marL="457200" marR="0" lvl="1" indent="0" algn="ctr" rtl="0">
              <a:lnSpc>
                <a:spcPct val="100000"/>
              </a:lnSpc>
              <a:spcBef>
                <a:spcPts val="0"/>
              </a:spcBef>
              <a:spcAft>
                <a:spcPts val="0"/>
              </a:spcAft>
              <a:buClr>
                <a:schemeClr val="dk2"/>
              </a:buClr>
              <a:buSzPts val="1400"/>
              <a:buFont typeface="Lato"/>
              <a:buNone/>
              <a:defRPr sz="2100" b="0" i="0" u="none" strike="noStrike" cap="none">
                <a:solidFill>
                  <a:schemeClr val="dk2"/>
                </a:solidFill>
                <a:latin typeface="Lato"/>
                <a:ea typeface="Lato"/>
                <a:cs typeface="Lato"/>
                <a:sym typeface="Lato"/>
              </a:defRPr>
            </a:lvl2pPr>
            <a:lvl3pPr marL="914400" marR="0" lvl="2" indent="0" algn="ctr" rtl="0">
              <a:lnSpc>
                <a:spcPct val="100000"/>
              </a:lnSpc>
              <a:spcBef>
                <a:spcPts val="0"/>
              </a:spcBef>
              <a:spcAft>
                <a:spcPts val="0"/>
              </a:spcAft>
              <a:buClr>
                <a:schemeClr val="dk2"/>
              </a:buClr>
              <a:buSzPts val="1400"/>
              <a:buFont typeface="Lato"/>
              <a:buNone/>
              <a:defRPr sz="2100" b="0" i="0" u="none" strike="noStrike" cap="none">
                <a:solidFill>
                  <a:schemeClr val="dk2"/>
                </a:solidFill>
                <a:latin typeface="Lato"/>
                <a:ea typeface="Lato"/>
                <a:cs typeface="Lato"/>
                <a:sym typeface="Lato"/>
              </a:defRPr>
            </a:lvl3pPr>
            <a:lvl4pPr marL="1371600" marR="0" lvl="3" indent="0" algn="ctr" rtl="0">
              <a:lnSpc>
                <a:spcPct val="100000"/>
              </a:lnSpc>
              <a:spcBef>
                <a:spcPts val="0"/>
              </a:spcBef>
              <a:spcAft>
                <a:spcPts val="0"/>
              </a:spcAft>
              <a:buClr>
                <a:schemeClr val="dk2"/>
              </a:buClr>
              <a:buSzPts val="1400"/>
              <a:buFont typeface="Lato"/>
              <a:buNone/>
              <a:defRPr sz="2100" b="0" i="0" u="none" strike="noStrike" cap="none">
                <a:solidFill>
                  <a:schemeClr val="dk2"/>
                </a:solidFill>
                <a:latin typeface="Lato"/>
                <a:ea typeface="Lato"/>
                <a:cs typeface="Lato"/>
                <a:sym typeface="Lato"/>
              </a:defRPr>
            </a:lvl4pPr>
            <a:lvl5pPr marL="1828800" marR="0" lvl="4" indent="0" algn="ctr" rtl="0">
              <a:lnSpc>
                <a:spcPct val="100000"/>
              </a:lnSpc>
              <a:spcBef>
                <a:spcPts val="0"/>
              </a:spcBef>
              <a:spcAft>
                <a:spcPts val="0"/>
              </a:spcAft>
              <a:buClr>
                <a:schemeClr val="dk2"/>
              </a:buClr>
              <a:buSzPts val="1400"/>
              <a:buFont typeface="Lato"/>
              <a:buNone/>
              <a:defRPr sz="2100" b="0" i="0" u="none" strike="noStrike" cap="none">
                <a:solidFill>
                  <a:schemeClr val="dk2"/>
                </a:solidFill>
                <a:latin typeface="Lato"/>
                <a:ea typeface="Lato"/>
                <a:cs typeface="Lato"/>
                <a:sym typeface="Lato"/>
              </a:defRPr>
            </a:lvl5pPr>
            <a:lvl6pPr marL="2286000" marR="0" lvl="5" indent="0" algn="ctr" rtl="0">
              <a:lnSpc>
                <a:spcPct val="100000"/>
              </a:lnSpc>
              <a:spcBef>
                <a:spcPts val="0"/>
              </a:spcBef>
              <a:spcAft>
                <a:spcPts val="0"/>
              </a:spcAft>
              <a:buClr>
                <a:schemeClr val="dk2"/>
              </a:buClr>
              <a:buSzPts val="1400"/>
              <a:buFont typeface="Lato"/>
              <a:buNone/>
              <a:defRPr sz="2100" b="0" i="0" u="none" strike="noStrike" cap="none">
                <a:solidFill>
                  <a:schemeClr val="dk2"/>
                </a:solidFill>
                <a:latin typeface="Lato"/>
                <a:ea typeface="Lato"/>
                <a:cs typeface="Lato"/>
                <a:sym typeface="Lato"/>
              </a:defRPr>
            </a:lvl6pPr>
            <a:lvl7pPr marL="2743200" marR="0" lvl="6" indent="0" algn="ctr" rtl="0">
              <a:lnSpc>
                <a:spcPct val="100000"/>
              </a:lnSpc>
              <a:spcBef>
                <a:spcPts val="0"/>
              </a:spcBef>
              <a:spcAft>
                <a:spcPts val="0"/>
              </a:spcAft>
              <a:buClr>
                <a:schemeClr val="dk2"/>
              </a:buClr>
              <a:buSzPts val="1400"/>
              <a:buFont typeface="Lato"/>
              <a:buNone/>
              <a:defRPr sz="2100" b="0" i="0" u="none" strike="noStrike" cap="none">
                <a:solidFill>
                  <a:schemeClr val="dk2"/>
                </a:solidFill>
                <a:latin typeface="Lato"/>
                <a:ea typeface="Lato"/>
                <a:cs typeface="Lato"/>
                <a:sym typeface="Lato"/>
              </a:defRPr>
            </a:lvl7pPr>
            <a:lvl8pPr marL="3200400" marR="0" lvl="7" indent="0" algn="ctr" rtl="0">
              <a:lnSpc>
                <a:spcPct val="100000"/>
              </a:lnSpc>
              <a:spcBef>
                <a:spcPts val="0"/>
              </a:spcBef>
              <a:spcAft>
                <a:spcPts val="0"/>
              </a:spcAft>
              <a:buClr>
                <a:schemeClr val="dk2"/>
              </a:buClr>
              <a:buSzPts val="1400"/>
              <a:buFont typeface="Lato"/>
              <a:buNone/>
              <a:defRPr sz="2100" b="0" i="0" u="none" strike="noStrike" cap="none">
                <a:solidFill>
                  <a:schemeClr val="dk2"/>
                </a:solidFill>
                <a:latin typeface="Lato"/>
                <a:ea typeface="Lato"/>
                <a:cs typeface="Lato"/>
                <a:sym typeface="Lato"/>
              </a:defRPr>
            </a:lvl8pPr>
            <a:lvl9pPr marL="3657600" marR="0" lvl="8" indent="0" algn="ctr" rtl="0">
              <a:lnSpc>
                <a:spcPct val="100000"/>
              </a:lnSpc>
              <a:spcBef>
                <a:spcPts val="0"/>
              </a:spcBef>
              <a:spcAft>
                <a:spcPts val="0"/>
              </a:spcAft>
              <a:buClr>
                <a:schemeClr val="dk2"/>
              </a:buClr>
              <a:buSzPts val="1400"/>
              <a:buFont typeface="Lato"/>
              <a:buNone/>
              <a:defRPr sz="2100" b="0" i="0" u="none" strike="noStrike" cap="none">
                <a:solidFill>
                  <a:schemeClr val="dk2"/>
                </a:solidFill>
                <a:latin typeface="Lato"/>
                <a:ea typeface="Lato"/>
                <a:cs typeface="Lato"/>
                <a:sym typeface="Lato"/>
              </a:defRPr>
            </a:lvl9pPr>
          </a:lstStyle>
          <a:p>
            <a:endParaRPr/>
          </a:p>
        </p:txBody>
      </p:sp>
      <p:sp>
        <p:nvSpPr>
          <p:cNvPr id="129" name="Google Shape;129;p2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lt1"/>
              </a:buClr>
              <a:buSzPts val="1400"/>
              <a:buFont typeface="Lato"/>
              <a:buNone/>
              <a:defRPr sz="1800" b="0" i="0" u="none" strike="noStrike" cap="none">
                <a:solidFill>
                  <a:schemeClr val="lt1"/>
                </a:solidFill>
                <a:latin typeface="Lato"/>
                <a:ea typeface="Lato"/>
                <a:cs typeface="Lato"/>
                <a:sym typeface="Lato"/>
              </a:defRPr>
            </a:lvl1pPr>
            <a:lvl2pPr marL="914400" marR="0" lvl="1" indent="-228600" algn="l" rtl="0">
              <a:lnSpc>
                <a:spcPct val="115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2pPr>
            <a:lvl3pPr marL="1371600" marR="0" lvl="2" indent="-228600" algn="l" rtl="0">
              <a:lnSpc>
                <a:spcPct val="115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3pPr>
            <a:lvl4pPr marL="1828800" marR="0" lvl="3" indent="-228600" algn="l" rtl="0">
              <a:lnSpc>
                <a:spcPct val="115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4pPr>
            <a:lvl5pPr marL="2286000" marR="0" lvl="4" indent="-228600" algn="l" rtl="0">
              <a:lnSpc>
                <a:spcPct val="115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5pPr>
            <a:lvl6pPr marL="2743200" marR="0" lvl="5" indent="-228600" algn="l" rtl="0">
              <a:lnSpc>
                <a:spcPct val="115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6pPr>
            <a:lvl7pPr marL="3200400" marR="0" lvl="6" indent="-228600" algn="l" rtl="0">
              <a:lnSpc>
                <a:spcPct val="115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7pPr>
            <a:lvl8pPr marL="3657600" marR="0" lvl="7" indent="-228600" algn="l" rtl="0">
              <a:lnSpc>
                <a:spcPct val="115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8pPr>
            <a:lvl9pPr marL="4114800" marR="0" lvl="8" indent="-228600" algn="l" rtl="0">
              <a:lnSpc>
                <a:spcPct val="115000"/>
              </a:lnSpc>
              <a:spcBef>
                <a:spcPts val="1600"/>
              </a:spcBef>
              <a:spcAft>
                <a:spcPts val="1600"/>
              </a:spcAft>
              <a:buClr>
                <a:schemeClr val="lt1"/>
              </a:buClr>
              <a:buSzPts val="1400"/>
              <a:buFont typeface="Lato"/>
              <a:buNone/>
              <a:defRPr sz="1400" b="0" i="0" u="none" strike="noStrike" cap="none">
                <a:solidFill>
                  <a:schemeClr val="lt1"/>
                </a:solidFill>
                <a:latin typeface="Lato"/>
                <a:ea typeface="Lato"/>
                <a:cs typeface="Lato"/>
                <a:sym typeface="Lato"/>
              </a:defRPr>
            </a:lvl9pPr>
          </a:lstStyle>
          <a:p>
            <a:endParaRPr/>
          </a:p>
        </p:txBody>
      </p:sp>
      <p:sp>
        <p:nvSpPr>
          <p:cNvPr id="130" name="Google Shape;130;p27"/>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8"/>
        <p:cNvGrpSpPr/>
        <p:nvPr/>
      </p:nvGrpSpPr>
      <p:grpSpPr>
        <a:xfrm>
          <a:off x="0" y="0"/>
          <a:ext cx="0" cy="0"/>
          <a:chOff x="0" y="0"/>
          <a:chExt cx="0" cy="0"/>
        </a:xfrm>
      </p:grpSpPr>
      <p:cxnSp>
        <p:nvCxnSpPr>
          <p:cNvPr id="139" name="Google Shape;139;p2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40" name="Google Shape;140;p29"/>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141" name="Google Shape;141;p2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42" name="Google Shape;142;p2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Raleway"/>
              <a:buNone/>
              <a:defRPr sz="30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9pPr>
          </a:lstStyle>
          <a:p>
            <a:endParaRPr/>
          </a:p>
        </p:txBody>
      </p:sp>
      <p:sp>
        <p:nvSpPr>
          <p:cNvPr id="143" name="Google Shape;143;p29"/>
          <p:cNvSpPr txBox="1">
            <a:spLocks noGrp="1"/>
          </p:cNvSpPr>
          <p:nvPr>
            <p:ph type="body" idx="1"/>
          </p:nvPr>
        </p:nvSpPr>
        <p:spPr>
          <a:xfrm>
            <a:off x="2400302" y="1602675"/>
            <a:ext cx="3071400" cy="3002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1pPr>
            <a:lvl2pPr marL="914400" marR="0" lvl="1"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2pPr>
            <a:lvl3pPr marL="1371600" marR="0" lvl="2"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3pPr>
            <a:lvl4pPr marL="1828800" marR="0" lvl="3"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4pPr>
            <a:lvl5pPr marL="2286000" marR="0" lvl="4"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5pPr>
            <a:lvl6pPr marL="2743200" marR="0" lvl="5"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6pPr>
            <a:lvl7pPr marL="3200400" marR="0" lvl="6"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7pPr>
            <a:lvl8pPr marL="3657600" marR="0" lvl="7"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8pPr>
            <a:lvl9pPr marL="4114800" marR="0" lvl="8" indent="-228600" algn="l" rtl="0">
              <a:lnSpc>
                <a:spcPct val="115000"/>
              </a:lnSpc>
              <a:spcBef>
                <a:spcPts val="1600"/>
              </a:spcBef>
              <a:spcAft>
                <a:spcPts val="1600"/>
              </a:spcAft>
              <a:buClr>
                <a:schemeClr val="dk2"/>
              </a:buClr>
              <a:buSzPts val="1400"/>
              <a:buFont typeface="Lato"/>
              <a:buNone/>
              <a:defRPr sz="1200" b="0" i="0" u="none" strike="noStrike" cap="none">
                <a:solidFill>
                  <a:schemeClr val="dk2"/>
                </a:solidFill>
                <a:latin typeface="Lato"/>
                <a:ea typeface="Lato"/>
                <a:cs typeface="Lato"/>
                <a:sym typeface="Lato"/>
              </a:defRPr>
            </a:lvl9pPr>
          </a:lstStyle>
          <a:p>
            <a:endParaRPr/>
          </a:p>
        </p:txBody>
      </p:sp>
      <p:sp>
        <p:nvSpPr>
          <p:cNvPr id="144" name="Google Shape;144;p29"/>
          <p:cNvSpPr txBox="1">
            <a:spLocks noGrp="1"/>
          </p:cNvSpPr>
          <p:nvPr>
            <p:ph type="body" idx="2"/>
          </p:nvPr>
        </p:nvSpPr>
        <p:spPr>
          <a:xfrm>
            <a:off x="5650571" y="1602675"/>
            <a:ext cx="3071400" cy="3002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1pPr>
            <a:lvl2pPr marL="914400" marR="0" lvl="1"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2pPr>
            <a:lvl3pPr marL="1371600" marR="0" lvl="2"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3pPr>
            <a:lvl4pPr marL="1828800" marR="0" lvl="3"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4pPr>
            <a:lvl5pPr marL="2286000" marR="0" lvl="4"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5pPr>
            <a:lvl6pPr marL="2743200" marR="0" lvl="5"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6pPr>
            <a:lvl7pPr marL="3200400" marR="0" lvl="6"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7pPr>
            <a:lvl8pPr marL="3657600" marR="0" lvl="7"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8pPr>
            <a:lvl9pPr marL="4114800" marR="0" lvl="8" indent="-228600" algn="l" rtl="0">
              <a:lnSpc>
                <a:spcPct val="115000"/>
              </a:lnSpc>
              <a:spcBef>
                <a:spcPts val="1600"/>
              </a:spcBef>
              <a:spcAft>
                <a:spcPts val="1600"/>
              </a:spcAft>
              <a:buClr>
                <a:schemeClr val="dk2"/>
              </a:buClr>
              <a:buSzPts val="1400"/>
              <a:buFont typeface="Lato"/>
              <a:buNone/>
              <a:defRPr sz="1200" b="0" i="0" u="none" strike="noStrike" cap="none">
                <a:solidFill>
                  <a:schemeClr val="dk2"/>
                </a:solidFill>
                <a:latin typeface="Lato"/>
                <a:ea typeface="Lato"/>
                <a:cs typeface="Lato"/>
                <a:sym typeface="Lato"/>
              </a:defRPr>
            </a:lvl9pPr>
          </a:lstStyle>
          <a:p>
            <a:endParaRPr/>
          </a:p>
        </p:txBody>
      </p:sp>
      <p:sp>
        <p:nvSpPr>
          <p:cNvPr id="145" name="Google Shape;145;p29"/>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0"/>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8"/>
        <p:cNvGrpSpPr/>
        <p:nvPr/>
      </p:nvGrpSpPr>
      <p:grpSpPr>
        <a:xfrm>
          <a:off x="0" y="0"/>
          <a:ext cx="0" cy="0"/>
          <a:chOff x="0" y="0"/>
          <a:chExt cx="0" cy="0"/>
        </a:xfrm>
      </p:grpSpPr>
      <p:cxnSp>
        <p:nvCxnSpPr>
          <p:cNvPr id="149" name="Google Shape;149;p31"/>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50" name="Google Shape;150;p31"/>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51" name="Google Shape;151;p31"/>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lt1"/>
              </a:buClr>
              <a:buSzPts val="1400"/>
              <a:buFont typeface="Raleway"/>
              <a:buNone/>
              <a:defRPr sz="4800" b="1" i="0" u="none" strike="noStrike" cap="none">
                <a:solidFill>
                  <a:schemeClr val="lt1"/>
                </a:solidFill>
                <a:latin typeface="Raleway"/>
                <a:ea typeface="Raleway"/>
                <a:cs typeface="Raleway"/>
                <a:sym typeface="Raleway"/>
              </a:defRPr>
            </a:lvl1pPr>
            <a:lvl2pPr lvl="1" indent="0" algn="ctr"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2pPr>
            <a:lvl3pPr lvl="2" indent="0" algn="ctr"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3pPr>
            <a:lvl4pPr lvl="3" indent="0" algn="ctr"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4pPr>
            <a:lvl5pPr lvl="4" indent="0" algn="ctr"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5pPr>
            <a:lvl6pPr lvl="5" indent="0" algn="ctr"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6pPr>
            <a:lvl7pPr lvl="6" indent="0" algn="ctr"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7pPr>
            <a:lvl8pPr lvl="7" indent="0" algn="ctr"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8pPr>
            <a:lvl9pPr lvl="8" indent="0" algn="ctr"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9pPr>
          </a:lstStyle>
          <a:p>
            <a:endParaRPr/>
          </a:p>
        </p:txBody>
      </p:sp>
      <p:sp>
        <p:nvSpPr>
          <p:cNvPr id="152" name="Google Shape;152;p31"/>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Raleway"/>
              <a:buNone/>
              <a:defRPr sz="30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9pPr>
          </a:lstStyle>
          <a:p>
            <a:endParaRPr/>
          </a:p>
        </p:txBody>
      </p:sp>
      <p:sp>
        <p:nvSpPr>
          <p:cNvPr id="155" name="Google Shape;155;p32"/>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6"/>
        <p:cNvGrpSpPr/>
        <p:nvPr/>
      </p:nvGrpSpPr>
      <p:grpSpPr>
        <a:xfrm>
          <a:off x="0" y="0"/>
          <a:ext cx="0" cy="0"/>
          <a:chOff x="0" y="0"/>
          <a:chExt cx="0" cy="0"/>
        </a:xfrm>
      </p:grpSpPr>
      <p:cxnSp>
        <p:nvCxnSpPr>
          <p:cNvPr id="157" name="Google Shape;157;p33"/>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58" name="Google Shape;158;p33"/>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2"/>
              </a:buClr>
              <a:buSzPts val="1400"/>
              <a:buFont typeface="Raleway"/>
              <a:buNone/>
              <a:defRPr sz="24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4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4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4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4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4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4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4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400" b="1">
                <a:solidFill>
                  <a:schemeClr val="dk2"/>
                </a:solidFill>
                <a:latin typeface="Raleway"/>
                <a:ea typeface="Raleway"/>
                <a:cs typeface="Raleway"/>
                <a:sym typeface="Raleway"/>
              </a:defRPr>
            </a:lvl9pPr>
          </a:lstStyle>
          <a:p>
            <a:endParaRPr/>
          </a:p>
        </p:txBody>
      </p:sp>
      <p:sp>
        <p:nvSpPr>
          <p:cNvPr id="159" name="Google Shape;159;p33"/>
          <p:cNvSpPr txBox="1">
            <a:spLocks noGrp="1"/>
          </p:cNvSpPr>
          <p:nvPr>
            <p:ph type="body" idx="1"/>
          </p:nvPr>
        </p:nvSpPr>
        <p:spPr>
          <a:xfrm>
            <a:off x="319500" y="1846803"/>
            <a:ext cx="2808000" cy="2806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1pPr>
            <a:lvl2pPr marL="914400" marR="0" lvl="1"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2pPr>
            <a:lvl3pPr marL="1371600" marR="0" lvl="2"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3pPr>
            <a:lvl4pPr marL="1828800" marR="0" lvl="3"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4pPr>
            <a:lvl5pPr marL="2286000" marR="0" lvl="4"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5pPr>
            <a:lvl6pPr marL="2743200" marR="0" lvl="5"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6pPr>
            <a:lvl7pPr marL="3200400" marR="0" lvl="6"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7pPr>
            <a:lvl8pPr marL="3657600" marR="0" lvl="7" indent="-228600" algn="l" rtl="0">
              <a:lnSpc>
                <a:spcPct val="115000"/>
              </a:lnSpc>
              <a:spcBef>
                <a:spcPts val="1600"/>
              </a:spcBef>
              <a:spcAft>
                <a:spcPts val="0"/>
              </a:spcAft>
              <a:buClr>
                <a:schemeClr val="dk2"/>
              </a:buClr>
              <a:buSzPts val="1400"/>
              <a:buFont typeface="Lato"/>
              <a:buNone/>
              <a:defRPr sz="1200" b="0" i="0" u="none" strike="noStrike" cap="none">
                <a:solidFill>
                  <a:schemeClr val="dk2"/>
                </a:solidFill>
                <a:latin typeface="Lato"/>
                <a:ea typeface="Lato"/>
                <a:cs typeface="Lato"/>
                <a:sym typeface="Lato"/>
              </a:defRPr>
            </a:lvl8pPr>
            <a:lvl9pPr marL="4114800" marR="0" lvl="8" indent="-228600" algn="l" rtl="0">
              <a:lnSpc>
                <a:spcPct val="115000"/>
              </a:lnSpc>
              <a:spcBef>
                <a:spcPts val="1600"/>
              </a:spcBef>
              <a:spcAft>
                <a:spcPts val="1600"/>
              </a:spcAft>
              <a:buClr>
                <a:schemeClr val="dk2"/>
              </a:buClr>
              <a:buSzPts val="1400"/>
              <a:buFont typeface="Lato"/>
              <a:buNone/>
              <a:defRPr sz="1200" b="0" i="0" u="none" strike="noStrike" cap="none">
                <a:solidFill>
                  <a:schemeClr val="dk2"/>
                </a:solidFill>
                <a:latin typeface="Lato"/>
                <a:ea typeface="Lato"/>
                <a:cs typeface="Lato"/>
                <a:sym typeface="Lato"/>
              </a:defRPr>
            </a:lvl9pPr>
          </a:lstStyle>
          <a:p>
            <a:endParaRPr/>
          </a:p>
        </p:txBody>
      </p:sp>
      <p:sp>
        <p:nvSpPr>
          <p:cNvPr id="160" name="Google Shape;160;p33"/>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161"/>
        <p:cNvGrpSpPr/>
        <p:nvPr/>
      </p:nvGrpSpPr>
      <p:grpSpPr>
        <a:xfrm>
          <a:off x="0" y="0"/>
          <a:ext cx="0" cy="0"/>
          <a:chOff x="0" y="0"/>
          <a:chExt cx="0" cy="0"/>
        </a:xfrm>
      </p:grpSpPr>
      <p:cxnSp>
        <p:nvCxnSpPr>
          <p:cNvPr id="162" name="Google Shape;162;p34"/>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63" name="Google Shape;163;p34"/>
          <p:cNvSpPr txBox="1">
            <a:spLocks noGrp="1"/>
          </p:cNvSpPr>
          <p:nvPr>
            <p:ph type="title"/>
          </p:nvPr>
        </p:nvSpPr>
        <p:spPr>
          <a:xfrm>
            <a:off x="283103" y="712140"/>
            <a:ext cx="6244200" cy="383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Raleway"/>
              <a:buNone/>
              <a:defRPr sz="48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2pPr>
            <a:lvl3pPr lvl="2"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3pPr>
            <a:lvl4pPr lvl="3"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4pPr>
            <a:lvl5pPr lvl="4"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5pPr>
            <a:lvl6pPr lvl="5"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6pPr>
            <a:lvl7pPr lvl="6"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7pPr>
            <a:lvl8pPr lvl="7"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8pPr>
            <a:lvl9pPr lvl="8" indent="0" rtl="0">
              <a:spcBef>
                <a:spcPts val="0"/>
              </a:spcBef>
              <a:spcAft>
                <a:spcPts val="0"/>
              </a:spcAft>
              <a:buClr>
                <a:schemeClr val="lt1"/>
              </a:buClr>
              <a:buSzPts val="1400"/>
              <a:buFont typeface="Raleway"/>
              <a:buNone/>
              <a:defRPr sz="4800" b="1">
                <a:solidFill>
                  <a:schemeClr val="lt1"/>
                </a:solidFill>
                <a:latin typeface="Raleway"/>
                <a:ea typeface="Raleway"/>
                <a:cs typeface="Raleway"/>
                <a:sym typeface="Raleway"/>
              </a:defRPr>
            </a:lvl9pPr>
          </a:lstStyle>
          <a:p>
            <a:endParaRPr/>
          </a:p>
        </p:txBody>
      </p:sp>
      <p:sp>
        <p:nvSpPr>
          <p:cNvPr id="164" name="Google Shape;164;p34"/>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5"/>
        <p:cNvGrpSpPr/>
        <p:nvPr/>
      </p:nvGrpSpPr>
      <p:grpSpPr>
        <a:xfrm>
          <a:off x="0" y="0"/>
          <a:ext cx="0" cy="0"/>
          <a:chOff x="0" y="0"/>
          <a:chExt cx="0" cy="0"/>
        </a:xfrm>
      </p:grpSpPr>
      <p:cxnSp>
        <p:nvCxnSpPr>
          <p:cNvPr id="166" name="Google Shape;166;p35"/>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67" name="Google Shape;167;p3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68" name="Google Shape;168;p35"/>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400"/>
              <a:buFont typeface="Lato"/>
              <a:buNone/>
              <a:defRPr sz="1800" b="0" i="0" u="none" strike="noStrike" cap="none">
                <a:solidFill>
                  <a:schemeClr val="dk2"/>
                </a:solidFill>
                <a:latin typeface="Lato"/>
                <a:ea typeface="Lato"/>
                <a:cs typeface="Lato"/>
                <a:sym typeface="Lato"/>
              </a:defRPr>
            </a:lvl1pPr>
            <a:lvl2pPr marL="914400" marR="0" lvl="1" indent="-228600" algn="l" rtl="0">
              <a:lnSpc>
                <a:spcPct val="115000"/>
              </a:lnSpc>
              <a:spcBef>
                <a:spcPts val="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2pPr>
            <a:lvl3pPr marL="1371600" marR="0" lvl="2" indent="-228600" algn="l"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3pPr>
            <a:lvl4pPr marL="1828800" marR="0" lvl="3" indent="-228600" algn="l"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4pPr>
            <a:lvl5pPr marL="2286000" marR="0" lvl="4" indent="-228600" algn="l"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5pPr>
            <a:lvl6pPr marL="2743200" marR="0" lvl="5" indent="-228600" algn="l"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6pPr>
            <a:lvl7pPr marL="3200400" marR="0" lvl="6" indent="-228600" algn="l"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7pPr>
            <a:lvl8pPr marL="3657600" marR="0" lvl="7" indent="-228600" algn="l"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8pPr>
            <a:lvl9pPr marL="4114800" marR="0" lvl="8" indent="-228600" algn="l" rtl="0">
              <a:lnSpc>
                <a:spcPct val="115000"/>
              </a:lnSpc>
              <a:spcBef>
                <a:spcPts val="1600"/>
              </a:spcBef>
              <a:spcAft>
                <a:spcPts val="1600"/>
              </a:spcAft>
              <a:buClr>
                <a:schemeClr val="dk2"/>
              </a:buClr>
              <a:buSzPts val="1400"/>
              <a:buFont typeface="Lato"/>
              <a:buNone/>
              <a:defRPr sz="1400" b="0" i="0" u="none" strike="noStrike" cap="none">
                <a:solidFill>
                  <a:schemeClr val="dk2"/>
                </a:solidFill>
                <a:latin typeface="Lato"/>
                <a:ea typeface="Lato"/>
                <a:cs typeface="Lato"/>
                <a:sym typeface="Lato"/>
              </a:defRPr>
            </a:lvl9pPr>
          </a:lstStyle>
          <a:p>
            <a:endParaRPr/>
          </a:p>
        </p:txBody>
      </p:sp>
      <p:sp>
        <p:nvSpPr>
          <p:cNvPr id="169" name="Google Shape;169;p35"/>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0"/>
        <p:cNvGrpSpPr/>
        <p:nvPr/>
      </p:nvGrpSpPr>
      <p:grpSpPr>
        <a:xfrm>
          <a:off x="0" y="0"/>
          <a:ext cx="0" cy="0"/>
          <a:chOff x="0" y="0"/>
          <a:chExt cx="0" cy="0"/>
        </a:xfrm>
      </p:grpSpPr>
      <p:cxnSp>
        <p:nvCxnSpPr>
          <p:cNvPr id="171" name="Google Shape;171;p36"/>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72" name="Google Shape;172;p36"/>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173" name="Google Shape;173;p36"/>
          <p:cNvSpPr txBox="1">
            <a:spLocks noGrp="1"/>
          </p:cNvSpPr>
          <p:nvPr>
            <p:ph type="title"/>
          </p:nvPr>
        </p:nvSpPr>
        <p:spPr>
          <a:xfrm>
            <a:off x="853950" y="1304850"/>
            <a:ext cx="7436100" cy="1538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Lato"/>
              <a:buNone/>
              <a:defRPr sz="9600" b="1" i="0" u="none" strike="noStrike" cap="none">
                <a:solidFill>
                  <a:schemeClr val="dk1"/>
                </a:solidFill>
                <a:latin typeface="Lato"/>
                <a:ea typeface="Lato"/>
                <a:cs typeface="Lato"/>
                <a:sym typeface="Lato"/>
              </a:defRPr>
            </a:lvl1pPr>
            <a:lvl2pPr lvl="1" indent="0" algn="ctr" rtl="0">
              <a:spcBef>
                <a:spcPts val="0"/>
              </a:spcBef>
              <a:spcAft>
                <a:spcPts val="0"/>
              </a:spcAft>
              <a:buClr>
                <a:schemeClr val="dk1"/>
              </a:buClr>
              <a:buSzPts val="1400"/>
              <a:buFont typeface="Lato"/>
              <a:buNone/>
              <a:defRPr sz="9600" b="1">
                <a:solidFill>
                  <a:schemeClr val="dk1"/>
                </a:solidFill>
                <a:latin typeface="Lato"/>
                <a:ea typeface="Lato"/>
                <a:cs typeface="Lato"/>
                <a:sym typeface="Lato"/>
              </a:defRPr>
            </a:lvl2pPr>
            <a:lvl3pPr lvl="2" indent="0" algn="ctr" rtl="0">
              <a:spcBef>
                <a:spcPts val="0"/>
              </a:spcBef>
              <a:spcAft>
                <a:spcPts val="0"/>
              </a:spcAft>
              <a:buClr>
                <a:schemeClr val="dk1"/>
              </a:buClr>
              <a:buSzPts val="1400"/>
              <a:buFont typeface="Lato"/>
              <a:buNone/>
              <a:defRPr sz="9600" b="1">
                <a:solidFill>
                  <a:schemeClr val="dk1"/>
                </a:solidFill>
                <a:latin typeface="Lato"/>
                <a:ea typeface="Lato"/>
                <a:cs typeface="Lato"/>
                <a:sym typeface="Lato"/>
              </a:defRPr>
            </a:lvl3pPr>
            <a:lvl4pPr lvl="3" indent="0" algn="ctr" rtl="0">
              <a:spcBef>
                <a:spcPts val="0"/>
              </a:spcBef>
              <a:spcAft>
                <a:spcPts val="0"/>
              </a:spcAft>
              <a:buClr>
                <a:schemeClr val="dk1"/>
              </a:buClr>
              <a:buSzPts val="1400"/>
              <a:buFont typeface="Lato"/>
              <a:buNone/>
              <a:defRPr sz="9600" b="1">
                <a:solidFill>
                  <a:schemeClr val="dk1"/>
                </a:solidFill>
                <a:latin typeface="Lato"/>
                <a:ea typeface="Lato"/>
                <a:cs typeface="Lato"/>
                <a:sym typeface="Lato"/>
              </a:defRPr>
            </a:lvl4pPr>
            <a:lvl5pPr lvl="4" indent="0" algn="ctr" rtl="0">
              <a:spcBef>
                <a:spcPts val="0"/>
              </a:spcBef>
              <a:spcAft>
                <a:spcPts val="0"/>
              </a:spcAft>
              <a:buClr>
                <a:schemeClr val="dk1"/>
              </a:buClr>
              <a:buSzPts val="1400"/>
              <a:buFont typeface="Lato"/>
              <a:buNone/>
              <a:defRPr sz="9600" b="1">
                <a:solidFill>
                  <a:schemeClr val="dk1"/>
                </a:solidFill>
                <a:latin typeface="Lato"/>
                <a:ea typeface="Lato"/>
                <a:cs typeface="Lato"/>
                <a:sym typeface="Lato"/>
              </a:defRPr>
            </a:lvl5pPr>
            <a:lvl6pPr lvl="5" indent="0" algn="ctr" rtl="0">
              <a:spcBef>
                <a:spcPts val="0"/>
              </a:spcBef>
              <a:spcAft>
                <a:spcPts val="0"/>
              </a:spcAft>
              <a:buClr>
                <a:schemeClr val="dk1"/>
              </a:buClr>
              <a:buSzPts val="1400"/>
              <a:buFont typeface="Lato"/>
              <a:buNone/>
              <a:defRPr sz="9600" b="1">
                <a:solidFill>
                  <a:schemeClr val="dk1"/>
                </a:solidFill>
                <a:latin typeface="Lato"/>
                <a:ea typeface="Lato"/>
                <a:cs typeface="Lato"/>
                <a:sym typeface="Lato"/>
              </a:defRPr>
            </a:lvl6pPr>
            <a:lvl7pPr lvl="6" indent="0" algn="ctr" rtl="0">
              <a:spcBef>
                <a:spcPts val="0"/>
              </a:spcBef>
              <a:spcAft>
                <a:spcPts val="0"/>
              </a:spcAft>
              <a:buClr>
                <a:schemeClr val="dk1"/>
              </a:buClr>
              <a:buSzPts val="1400"/>
              <a:buFont typeface="Lato"/>
              <a:buNone/>
              <a:defRPr sz="9600" b="1">
                <a:solidFill>
                  <a:schemeClr val="dk1"/>
                </a:solidFill>
                <a:latin typeface="Lato"/>
                <a:ea typeface="Lato"/>
                <a:cs typeface="Lato"/>
                <a:sym typeface="Lato"/>
              </a:defRPr>
            </a:lvl7pPr>
            <a:lvl8pPr lvl="7" indent="0" algn="ctr" rtl="0">
              <a:spcBef>
                <a:spcPts val="0"/>
              </a:spcBef>
              <a:spcAft>
                <a:spcPts val="0"/>
              </a:spcAft>
              <a:buClr>
                <a:schemeClr val="dk1"/>
              </a:buClr>
              <a:buSzPts val="1400"/>
              <a:buFont typeface="Lato"/>
              <a:buNone/>
              <a:defRPr sz="9600" b="1">
                <a:solidFill>
                  <a:schemeClr val="dk1"/>
                </a:solidFill>
                <a:latin typeface="Lato"/>
                <a:ea typeface="Lato"/>
                <a:cs typeface="Lato"/>
                <a:sym typeface="Lato"/>
              </a:defRPr>
            </a:lvl8pPr>
            <a:lvl9pPr lvl="8" indent="0" algn="ctr" rtl="0">
              <a:spcBef>
                <a:spcPts val="0"/>
              </a:spcBef>
              <a:spcAft>
                <a:spcPts val="0"/>
              </a:spcAft>
              <a:buClr>
                <a:schemeClr val="dk1"/>
              </a:buClr>
              <a:buSzPts val="1400"/>
              <a:buFont typeface="Lato"/>
              <a:buNone/>
              <a:defRPr sz="9600" b="1">
                <a:solidFill>
                  <a:schemeClr val="dk1"/>
                </a:solidFill>
                <a:latin typeface="Lato"/>
                <a:ea typeface="Lato"/>
                <a:cs typeface="Lato"/>
                <a:sym typeface="Lato"/>
              </a:defRPr>
            </a:lvl9pPr>
          </a:lstStyle>
          <a:p>
            <a:endParaRPr/>
          </a:p>
        </p:txBody>
      </p:sp>
      <p:sp>
        <p:nvSpPr>
          <p:cNvPr id="174" name="Google Shape;174;p36"/>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0"/>
              </a:spcBef>
              <a:spcAft>
                <a:spcPts val="0"/>
              </a:spcAft>
              <a:buClr>
                <a:schemeClr val="dk2"/>
              </a:buClr>
              <a:buSzPts val="1400"/>
              <a:buFont typeface="Lato"/>
              <a:buNone/>
              <a:defRPr sz="1800" b="0" i="0" u="none" strike="noStrike" cap="none">
                <a:solidFill>
                  <a:schemeClr val="dk2"/>
                </a:solidFill>
                <a:latin typeface="Lato"/>
                <a:ea typeface="Lato"/>
                <a:cs typeface="Lato"/>
                <a:sym typeface="Lato"/>
              </a:defRPr>
            </a:lvl1pPr>
            <a:lvl2pPr marL="914400" marR="0" lvl="1" indent="-228600" algn="ctr"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2pPr>
            <a:lvl3pPr marL="1371600" marR="0" lvl="2" indent="-228600" algn="ctr"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3pPr>
            <a:lvl4pPr marL="1828800" marR="0" lvl="3" indent="-228600" algn="ctr"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4pPr>
            <a:lvl5pPr marL="2286000" marR="0" lvl="4" indent="-228600" algn="ctr"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5pPr>
            <a:lvl6pPr marL="2743200" marR="0" lvl="5" indent="-228600" algn="ctr"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6pPr>
            <a:lvl7pPr marL="3200400" marR="0" lvl="6" indent="-228600" algn="ctr"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7pPr>
            <a:lvl8pPr marL="3657600" marR="0" lvl="7" indent="-228600" algn="ctr"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8pPr>
            <a:lvl9pPr marL="4114800" marR="0" lvl="8" indent="-228600" algn="ctr" rtl="0">
              <a:lnSpc>
                <a:spcPct val="115000"/>
              </a:lnSpc>
              <a:spcBef>
                <a:spcPts val="1600"/>
              </a:spcBef>
              <a:spcAft>
                <a:spcPts val="1600"/>
              </a:spcAft>
              <a:buClr>
                <a:schemeClr val="dk2"/>
              </a:buClr>
              <a:buSzPts val="1400"/>
              <a:buFont typeface="Lato"/>
              <a:buNone/>
              <a:defRPr sz="1400" b="0" i="0" u="none" strike="noStrike" cap="none">
                <a:solidFill>
                  <a:schemeClr val="dk2"/>
                </a:solidFill>
                <a:latin typeface="Lato"/>
                <a:ea typeface="Lato"/>
                <a:cs typeface="Lato"/>
                <a:sym typeface="Lato"/>
              </a:defRPr>
            </a:lvl9pPr>
          </a:lstStyle>
          <a:p>
            <a:endParaRPr/>
          </a:p>
        </p:txBody>
      </p:sp>
      <p:sp>
        <p:nvSpPr>
          <p:cNvPr id="175" name="Google Shape;175;p36"/>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53" name="Google Shape;53;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2" r:id="rId2"/>
    <p:sldLayoutId id="2147483663" r:id="rId3"/>
    <p:sldLayoutId id="2147483664" r:id="rId4"/>
    <p:sldLayoutId id="2147483665" r:id="rId5"/>
    <p:sldLayoutId id="2147483666" r:id="rId6"/>
    <p:sldLayoutId id="2147483667" r:id="rId7"/>
    <p:sldLayoutId id="2147483668" r:id="rId8"/>
    <p:sldLayoutId id="2147483718" r:id="rId9"/>
    <p:sldLayoutId id="214748372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Raleway"/>
              <a:buNone/>
              <a:defRPr sz="30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3000" b="1">
                <a:solidFill>
                  <a:schemeClr val="dk2"/>
                </a:solidFill>
                <a:latin typeface="Raleway"/>
                <a:ea typeface="Raleway"/>
                <a:cs typeface="Raleway"/>
                <a:sym typeface="Raleway"/>
              </a:defRPr>
            </a:lvl9pPr>
          </a:lstStyle>
          <a:p>
            <a:endParaRPr/>
          </a:p>
        </p:txBody>
      </p:sp>
      <p:sp>
        <p:nvSpPr>
          <p:cNvPr id="115" name="Google Shape;115;p25"/>
          <p:cNvSpPr txBox="1">
            <a:spLocks noGrp="1"/>
          </p:cNvSpPr>
          <p:nvPr>
            <p:ph type="body" idx="1"/>
          </p:nvPr>
        </p:nvSpPr>
        <p:spPr>
          <a:xfrm>
            <a:off x="2410112" y="1595775"/>
            <a:ext cx="6321600" cy="3002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Lato"/>
              <a:buNone/>
              <a:defRPr sz="1800" b="0" i="0" u="none" strike="noStrike" cap="none">
                <a:solidFill>
                  <a:schemeClr val="dk2"/>
                </a:solidFill>
                <a:latin typeface="Lato"/>
                <a:ea typeface="Lato"/>
                <a:cs typeface="Lato"/>
                <a:sym typeface="Lato"/>
              </a:defRPr>
            </a:lvl1pPr>
            <a:lvl2pPr marL="914400" marR="0" lvl="1" indent="-228600" algn="l"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2pPr>
            <a:lvl3pPr marL="1371600" marR="0" lvl="2" indent="-228600" algn="l"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3pPr>
            <a:lvl4pPr marL="1828800" marR="0" lvl="3" indent="-228600" algn="l"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4pPr>
            <a:lvl5pPr marL="2286000" marR="0" lvl="4" indent="-228600" algn="l"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5pPr>
            <a:lvl6pPr marL="2743200" marR="0" lvl="5" indent="-228600" algn="l"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6pPr>
            <a:lvl7pPr marL="3200400" marR="0" lvl="6" indent="-228600" algn="l"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7pPr>
            <a:lvl8pPr marL="3657600" marR="0" lvl="7" indent="-228600" algn="l" rtl="0">
              <a:lnSpc>
                <a:spcPct val="115000"/>
              </a:lnSpc>
              <a:spcBef>
                <a:spcPts val="1600"/>
              </a:spcBef>
              <a:spcAft>
                <a:spcPts val="0"/>
              </a:spcAft>
              <a:buClr>
                <a:schemeClr val="dk2"/>
              </a:buClr>
              <a:buSzPts val="1400"/>
              <a:buFont typeface="Lato"/>
              <a:buNone/>
              <a:defRPr sz="1400" b="0" i="0" u="none" strike="noStrike" cap="none">
                <a:solidFill>
                  <a:schemeClr val="dk2"/>
                </a:solidFill>
                <a:latin typeface="Lato"/>
                <a:ea typeface="Lato"/>
                <a:cs typeface="Lato"/>
                <a:sym typeface="Lato"/>
              </a:defRPr>
            </a:lvl8pPr>
            <a:lvl9pPr marL="4114800" marR="0" lvl="8" indent="-228600" algn="l" rtl="0">
              <a:lnSpc>
                <a:spcPct val="115000"/>
              </a:lnSpc>
              <a:spcBef>
                <a:spcPts val="1600"/>
              </a:spcBef>
              <a:spcAft>
                <a:spcPts val="1600"/>
              </a:spcAft>
              <a:buClr>
                <a:schemeClr val="dk2"/>
              </a:buClr>
              <a:buSzPts val="1400"/>
              <a:buFont typeface="Lato"/>
              <a:buNone/>
              <a:defRPr sz="1400" b="0" i="0" u="none" strike="noStrike" cap="none">
                <a:solidFill>
                  <a:schemeClr val="dk2"/>
                </a:solidFill>
                <a:latin typeface="Lato"/>
                <a:ea typeface="Lato"/>
                <a:cs typeface="Lato"/>
                <a:sym typeface="Lato"/>
              </a:defRPr>
            </a:lvl9pPr>
          </a:lstStyle>
          <a:p>
            <a:endParaRPr/>
          </a:p>
        </p:txBody>
      </p:sp>
      <p:sp>
        <p:nvSpPr>
          <p:cNvPr id="116" name="Google Shape;116;p25"/>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Font typeface="Lato"/>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chemeClr val="dk2"/>
              </a:buClr>
              <a:buFont typeface="Lato"/>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chemeClr val="dk2"/>
              </a:buClr>
              <a:buFont typeface="Lato"/>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chemeClr val="dk2"/>
              </a:buClr>
              <a:buFont typeface="Lato"/>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chemeClr val="dk2"/>
              </a:buClr>
              <a:buFont typeface="Lato"/>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chemeClr val="dk2"/>
              </a:buClr>
              <a:buFont typeface="Lato"/>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chemeClr val="dk2"/>
              </a:buClr>
              <a:buFont typeface="Lato"/>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chemeClr val="dk2"/>
              </a:buClr>
              <a:buFont typeface="Lato"/>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chemeClr val="dk2"/>
              </a:buClr>
              <a:buFont typeface="Lato"/>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s://default.salsalabs.org/Tc77a4508-ca22-435f-b51d-a19944e09143/a7198d90-511d-11e7-8fe2-1254aa67e287" TargetMode="External"/><Relationship Id="rId7" Type="http://schemas.openxmlformats.org/officeDocument/2006/relationships/hyperlink" Target="https://default.salsalabs.org/T91f79cc4-9bce-44fd-a82d-75300fb15505/a7198d90-511d-11e7-8fe2-1254aa67e287" TargetMode="External"/><Relationship Id="rId2" Type="http://schemas.openxmlformats.org/officeDocument/2006/relationships/hyperlink" Target="https://default.salsalabs.org/T596d14e5-add8-471d-bf4c-ef800e00b8c8/a7198d90-511d-11e7-8fe2-1254aa67e287" TargetMode="External"/><Relationship Id="rId1" Type="http://schemas.openxmlformats.org/officeDocument/2006/relationships/slideLayout" Target="../slideLayouts/slideLayout20.xml"/><Relationship Id="rId6" Type="http://schemas.openxmlformats.org/officeDocument/2006/relationships/hyperlink" Target="https://default.salsalabs.org/T5153bbe3-4859-4fd5-a5b1-d723b9518c18/a7198d90-511d-11e7-8fe2-1254aa67e287" TargetMode="External"/><Relationship Id="rId5" Type="http://schemas.openxmlformats.org/officeDocument/2006/relationships/hyperlink" Target="https://default.salsalabs.org/T94f1a87b-d56b-407a-a619-b2735bb91b1f/a7198d90-511d-11e7-8fe2-1254aa67e287" TargetMode="External"/><Relationship Id="rId4" Type="http://schemas.openxmlformats.org/officeDocument/2006/relationships/hyperlink" Target="https://default.salsalabs.org/Tc6e42216-e649-4eac-b9fc-02defb1b74d3/a7198d90-511d-11e7-8fe2-1254aa67e287"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default.salsalabs.org/T7333ea3a-4c7a-4d42-89f7-e1f0dbae412f/a7198d90-511d-11e7-8fe2-1254aa67e287" TargetMode="External"/><Relationship Id="rId3" Type="http://schemas.openxmlformats.org/officeDocument/2006/relationships/hyperlink" Target="https://default.salsalabs.org/T2f0d625b-e631-4a4b-8020-51a53b3e38d3/a7198d90-511d-11e7-8fe2-1254aa67e287" TargetMode="External"/><Relationship Id="rId7" Type="http://schemas.openxmlformats.org/officeDocument/2006/relationships/hyperlink" Target="https://default.salsalabs.org/Te6b9a95c-c615-4d41-92e0-6b661b11defc/a7198d90-511d-11e7-8fe2-1254aa67e287" TargetMode="External"/><Relationship Id="rId2" Type="http://schemas.openxmlformats.org/officeDocument/2006/relationships/hyperlink" Target="https://default.salsalabs.org/Ta66b3019-6528-4e95-804f-1ab6e15bf7c4/a7198d90-511d-11e7-8fe2-1254aa67e287" TargetMode="External"/><Relationship Id="rId1" Type="http://schemas.openxmlformats.org/officeDocument/2006/relationships/slideLayout" Target="../slideLayouts/slideLayout20.xml"/><Relationship Id="rId6" Type="http://schemas.openxmlformats.org/officeDocument/2006/relationships/hyperlink" Target="https://default.salsalabs.org/Te905f2b5-e709-4108-a2ec-f0969c28f55c/a7198d90-511d-11e7-8fe2-1254aa67e287" TargetMode="External"/><Relationship Id="rId5" Type="http://schemas.openxmlformats.org/officeDocument/2006/relationships/hyperlink" Target="https://default.salsalabs.org/T262c8184-c44a-405b-97d8-d1349f3459ed/a7198d90-511d-11e7-8fe2-1254aa67e287" TargetMode="External"/><Relationship Id="rId4" Type="http://schemas.openxmlformats.org/officeDocument/2006/relationships/hyperlink" Target="https://default.salsalabs.org/T900646d3-cc7a-4f73-90c3-4e30bd7d3fda/a7198d90-511d-11e7-8fe2-1254aa67e28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efault.salsalabs.org/T6abf2ce6-3767-4bb6-b5fb-d236706c9256/a7198d90-511d-11e7-8fe2-1254aa67e287" TargetMode="External"/><Relationship Id="rId2" Type="http://schemas.openxmlformats.org/officeDocument/2006/relationships/hyperlink" Target="https://default.salsalabs.org/T61925780-46c2-48a8-b5e7-b3ba6fe12188/a7198d90-511d-11e7-8fe2-1254aa67e287" TargetMode="External"/><Relationship Id="rId1" Type="http://schemas.openxmlformats.org/officeDocument/2006/relationships/slideLayout" Target="../slideLayouts/slideLayout20.xml"/><Relationship Id="rId6" Type="http://schemas.openxmlformats.org/officeDocument/2006/relationships/hyperlink" Target="https://default.salsalabs.org/Tba82da16-c659-44dd-94fd-f97b30cf091e/a7198d90-511d-11e7-8fe2-1254aa67e287" TargetMode="External"/><Relationship Id="rId5" Type="http://schemas.openxmlformats.org/officeDocument/2006/relationships/hyperlink" Target="https://default.salsalabs.org/T043b482d-3a2b-492f-8c2a-5d00484e5681/a7198d90-511d-11e7-8fe2-1254aa67e287" TargetMode="External"/><Relationship Id="rId4" Type="http://schemas.openxmlformats.org/officeDocument/2006/relationships/hyperlink" Target="https://default.salsalabs.org/Tc5f83852-db7f-4ac0-b0aa-2b2541351c66/a7198d90-511d-11e7-8fe2-1254aa67e287"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efault.salsalabs.org/T19132c92-c607-4c5c-b069-854cc5d70cf6/a7198d90-511d-11e7-8fe2-1254aa67e287" TargetMode="External"/><Relationship Id="rId2" Type="http://schemas.openxmlformats.org/officeDocument/2006/relationships/hyperlink" Target="https://default.salsalabs.org/T05c445dd-7660-4795-ad5f-d6197d5e1d6e/a7198d90-511d-11e7-8fe2-1254aa67e287" TargetMode="External"/><Relationship Id="rId1" Type="http://schemas.openxmlformats.org/officeDocument/2006/relationships/slideLayout" Target="../slideLayouts/slideLayout20.xml"/><Relationship Id="rId5" Type="http://schemas.openxmlformats.org/officeDocument/2006/relationships/hyperlink" Target="https://default.salsalabs.org/T1257b205-e48e-4d9f-afb2-082c2c2a17ae/a7198d90-511d-11e7-8fe2-1254aa67e287" TargetMode="External"/><Relationship Id="rId4" Type="http://schemas.openxmlformats.org/officeDocument/2006/relationships/hyperlink" Target="https://default.salsalabs.org/T8f7727d8-25d3-4aa9-9759-10e6de58d112/a7198d90-511d-11e7-8fe2-1254aa67e287"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default.salsalabs.org/T1ffbd548-96ab-4e8c-a868-d7b7d0678564/a7198d90-511d-11e7-8fe2-1254aa67e287" TargetMode="External"/><Relationship Id="rId3" Type="http://schemas.openxmlformats.org/officeDocument/2006/relationships/hyperlink" Target="https://default.salsalabs.org/T36915979-6587-4686-9430-0de5679ae2d2/a7198d90-511d-11e7-8fe2-1254aa67e287" TargetMode="External"/><Relationship Id="rId7" Type="http://schemas.openxmlformats.org/officeDocument/2006/relationships/hyperlink" Target="https://default.salsalabs.org/T1adb3ba5-1b23-4ae3-b33e-5aac1a07ad60/a7198d90-511d-11e7-8fe2-1254aa67e287" TargetMode="External"/><Relationship Id="rId2" Type="http://schemas.openxmlformats.org/officeDocument/2006/relationships/hyperlink" Target="https://default.salsalabs.org/T13ce36b8-37e4-407a-8eb1-56c86b9eb1cd/a7198d90-511d-11e7-8fe2-1254aa67e287" TargetMode="External"/><Relationship Id="rId1" Type="http://schemas.openxmlformats.org/officeDocument/2006/relationships/slideLayout" Target="../slideLayouts/slideLayout20.xml"/><Relationship Id="rId6" Type="http://schemas.openxmlformats.org/officeDocument/2006/relationships/hyperlink" Target="https://default.salsalabs.org/T91ce1649-85e8-463d-b16b-1af8333d47da/a7198d90-511d-11e7-8fe2-1254aa67e287" TargetMode="External"/><Relationship Id="rId5" Type="http://schemas.openxmlformats.org/officeDocument/2006/relationships/hyperlink" Target="https://default.salsalabs.org/T798fcd8a-d04b-4918-9957-4d1d27f8ab85/a7198d90-511d-11e7-8fe2-1254aa67e287" TargetMode="External"/><Relationship Id="rId4" Type="http://schemas.openxmlformats.org/officeDocument/2006/relationships/hyperlink" Target="https://default.salsalabs.org/Tffb9546e-1e6c-480f-92e6-d69e31a7e44e/a7198d90-511d-11e7-8fe2-1254aa67e28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efault.salsalabs.org/T68aad474-68b4-45b1-934b-5849a447a72f/a7198d90-511d-11e7-8fe2-1254aa67e287" TargetMode="External"/><Relationship Id="rId2" Type="http://schemas.openxmlformats.org/officeDocument/2006/relationships/hyperlink" Target="https://default.salsalabs.org/T408f1a92-06d3-436e-8438-9552374eb2c5/a7198d90-511d-11e7-8fe2-1254aa67e287" TargetMode="External"/><Relationship Id="rId1" Type="http://schemas.openxmlformats.org/officeDocument/2006/relationships/slideLayout" Target="../slideLayouts/slideLayout20.xml"/><Relationship Id="rId5" Type="http://schemas.openxmlformats.org/officeDocument/2006/relationships/hyperlink" Target="https://default.salsalabs.org/T22a866fd-4743-4342-a7d8-d7933cb493b4/a7198d90-511d-11e7-8fe2-1254aa67e287" TargetMode="External"/><Relationship Id="rId4" Type="http://schemas.openxmlformats.org/officeDocument/2006/relationships/hyperlink" Target="https://default.salsalabs.org/Te4dc9ad3-ce16-4f01-9ff3-f35a8edd98a8/a7198d90-511d-11e7-8fe2-1254aa67e287"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default.salsalabs.org/Tdb7f9b77-1994-4c62-9cdf-ea2ca660b431/a7198d90-511d-11e7-8fe2-1254aa67e287" TargetMode="External"/><Relationship Id="rId3" Type="http://schemas.openxmlformats.org/officeDocument/2006/relationships/hyperlink" Target="https://default.salsalabs.org/T93108966-6bbb-44a2-9d90-65d31256ef27/a7198d90-511d-11e7-8fe2-1254aa67e287" TargetMode="External"/><Relationship Id="rId7" Type="http://schemas.openxmlformats.org/officeDocument/2006/relationships/hyperlink" Target="https://default.salsalabs.org/T73ab40e7-c5f2-4f77-a5a7-e35cb3507412/a7198d90-511d-11e7-8fe2-1254aa67e287" TargetMode="External"/><Relationship Id="rId2" Type="http://schemas.openxmlformats.org/officeDocument/2006/relationships/hyperlink" Target="https://default.salsalabs.org/T35c4c3ec-16ca-4976-9291-37343bb077d5/a7198d90-511d-11e7-8fe2-1254aa67e287" TargetMode="External"/><Relationship Id="rId1" Type="http://schemas.openxmlformats.org/officeDocument/2006/relationships/slideLayout" Target="../slideLayouts/slideLayout20.xml"/><Relationship Id="rId6" Type="http://schemas.openxmlformats.org/officeDocument/2006/relationships/hyperlink" Target="https://default.salsalabs.org/Tf3ba71d0-9f1f-4595-a21e-a1ea476860ef/a7198d90-511d-11e7-8fe2-1254aa67e287" TargetMode="External"/><Relationship Id="rId5" Type="http://schemas.openxmlformats.org/officeDocument/2006/relationships/hyperlink" Target="https://default.salsalabs.org/Te7a0f60f-e1d1-40ee-bcbd-ff6835a660a4/a7198d90-511d-11e7-8fe2-1254aa67e287" TargetMode="External"/><Relationship Id="rId4" Type="http://schemas.openxmlformats.org/officeDocument/2006/relationships/hyperlink" Target="https://default.salsalabs.org/Tca33d699-9d33-4dd9-a671-81e905dd5bd0/a7198d90-511d-11e7-8fe2-1254aa67e287" TargetMode="External"/><Relationship Id="rId9" Type="http://schemas.openxmlformats.org/officeDocument/2006/relationships/hyperlink" Target="https://default.salsalabs.org/T25817e98-ff1f-4c63-9b79-71660c479590/a7198d90-511d-11e7-8fe2-1254aa67e28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ilenviro.org/iec-affiliates"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ilcleanjobs.or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climatecommunication.yale.edu/visualizations-data/ycom-us-2016/"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cleanjobsmidwest.com/state/illinois/" TargetMode="Externa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www.cleanjobsmidwest.com/" TargetMode="External"/><Relationship Id="rId5" Type="http://schemas.openxmlformats.org/officeDocument/2006/relationships/hyperlink" Target="https://www.e2.org/reports/" TargetMode="External"/><Relationship Id="rId4" Type="http://schemas.openxmlformats.org/officeDocument/2006/relationships/hyperlink" Target="http://www.cleanjobsmidwest.com/ma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727800" y="1785560"/>
            <a:ext cx="7688400" cy="908700"/>
          </a:xfrm>
          <a:prstGeom prst="rect">
            <a:avLst/>
          </a:prstGeom>
          <a:noFill/>
          <a:ln>
            <a:noFill/>
          </a:ln>
        </p:spPr>
        <p:txBody>
          <a:bodyPr spcFirstLastPara="1" vert="horz" wrap="square" lIns="91425" tIns="45700" rIns="91425" bIns="45700" rtlCol="0" anchor="ctr" anchorCtr="0">
            <a:noAutofit/>
          </a:bodyPr>
          <a:lstStyle/>
          <a:p>
            <a:pPr algn="ctr">
              <a:buClr>
                <a:schemeClr val="dk1"/>
              </a:buClr>
              <a:buSzPts val="4400"/>
            </a:pPr>
            <a:r>
              <a:rPr lang="en-US" sz="3000">
                <a:solidFill>
                  <a:srgbClr val="105F46"/>
                </a:solidFill>
                <a:latin typeface="Georgia"/>
                <a:ea typeface="Georgia"/>
                <a:cs typeface="Georgia"/>
                <a:sym typeface="Georgia"/>
              </a:rPr>
              <a:t>Protecting Illinois’s Environment</a:t>
            </a:r>
            <a:endParaRPr sz="3000">
              <a:solidFill>
                <a:srgbClr val="105F46"/>
              </a:solidFill>
              <a:latin typeface="Georgia"/>
              <a:ea typeface="Georgia"/>
              <a:cs typeface="Georgia"/>
              <a:sym typeface="Georgia"/>
            </a:endParaRPr>
          </a:p>
        </p:txBody>
      </p:sp>
      <p:sp>
        <p:nvSpPr>
          <p:cNvPr id="119" name="Shape 119"/>
          <p:cNvSpPr txBox="1"/>
          <p:nvPr/>
        </p:nvSpPr>
        <p:spPr>
          <a:xfrm>
            <a:off x="1440600" y="2764925"/>
            <a:ext cx="6262800" cy="1185900"/>
          </a:xfrm>
          <a:prstGeom prst="rect">
            <a:avLst/>
          </a:prstGeom>
          <a:noFill/>
          <a:ln>
            <a:noFill/>
          </a:ln>
        </p:spPr>
        <p:txBody>
          <a:bodyPr spcFirstLastPara="1" wrap="square" lIns="91425" tIns="45700" rIns="91425" bIns="45700" anchor="t" anchorCtr="0">
            <a:noAutofit/>
          </a:bodyPr>
          <a:lstStyle/>
          <a:p>
            <a:pPr algn="ctr">
              <a:buClr>
                <a:schemeClr val="accent1"/>
              </a:buClr>
              <a:buSzPts val="1680"/>
            </a:pPr>
            <a:r>
              <a:rPr lang="en-US" sz="2400" dirty="0">
                <a:solidFill>
                  <a:schemeClr val="accent4">
                    <a:lumMod val="50000"/>
                  </a:schemeClr>
                </a:solidFill>
                <a:latin typeface="Calibri"/>
                <a:ea typeface="Calibri"/>
                <a:cs typeface="Calibri"/>
                <a:sym typeface="Calibri"/>
              </a:rPr>
              <a:t>The Illinois Environmental Council has served as the eyes, ears, and voice of the environmental community in Springfield since 1975.</a:t>
            </a:r>
            <a:endParaRPr sz="1800" dirty="0">
              <a:solidFill>
                <a:schemeClr val="accent4">
                  <a:lumMod val="50000"/>
                </a:schemeClr>
              </a:solidFill>
            </a:endParaRPr>
          </a:p>
        </p:txBody>
      </p:sp>
      <p:pic>
        <p:nvPicPr>
          <p:cNvPr id="120" name="Shape 120"/>
          <p:cNvPicPr preferRelativeResize="0"/>
          <p:nvPr/>
        </p:nvPicPr>
        <p:blipFill>
          <a:blip r:embed="rId3">
            <a:alphaModFix/>
          </a:blip>
          <a:stretch>
            <a:fillRect/>
          </a:stretch>
        </p:blipFill>
        <p:spPr>
          <a:xfrm>
            <a:off x="2543300" y="233195"/>
            <a:ext cx="3149643" cy="1392394"/>
          </a:xfrm>
          <a:prstGeom prst="rect">
            <a:avLst/>
          </a:prstGeom>
          <a:noFill/>
          <a:ln>
            <a:noFill/>
          </a:ln>
        </p:spPr>
      </p:pic>
      <p:sp>
        <p:nvSpPr>
          <p:cNvPr id="121" name="Shape 121"/>
          <p:cNvSpPr txBox="1"/>
          <p:nvPr/>
        </p:nvSpPr>
        <p:spPr>
          <a:xfrm>
            <a:off x="1741650" y="4287300"/>
            <a:ext cx="5660700" cy="663300"/>
          </a:xfrm>
          <a:prstGeom prst="rect">
            <a:avLst/>
          </a:prstGeom>
          <a:noFill/>
          <a:ln>
            <a:noFill/>
          </a:ln>
        </p:spPr>
        <p:txBody>
          <a:bodyPr spcFirstLastPara="1" wrap="square" lIns="91425" tIns="91425" rIns="91425" bIns="91425" anchor="t" anchorCtr="0">
            <a:noAutofit/>
          </a:bodyPr>
          <a:lstStyle/>
          <a:p>
            <a:pPr algn="ctr"/>
            <a:r>
              <a:rPr lang="en-US" sz="2400">
                <a:solidFill>
                  <a:srgbClr val="888888"/>
                </a:solidFill>
                <a:latin typeface="Lato"/>
                <a:ea typeface="Lato"/>
                <a:cs typeface="Lato"/>
                <a:sym typeface="Lato"/>
              </a:rPr>
              <a:t>ILEnviro.org | @ILEnviro</a:t>
            </a:r>
            <a:endParaRPr sz="2400">
              <a:solidFill>
                <a:srgbClr val="888888"/>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62AA-DD4E-4F36-BD91-754D9E7FBC66}"/>
              </a:ext>
            </a:extLst>
          </p:cNvPr>
          <p:cNvSpPr>
            <a:spLocks noGrp="1"/>
          </p:cNvSpPr>
          <p:nvPr>
            <p:ph type="title"/>
          </p:nvPr>
        </p:nvSpPr>
        <p:spPr/>
        <p:txBody>
          <a:bodyPr/>
          <a:lstStyle/>
          <a:p>
            <a:r>
              <a:rPr lang="en-US" dirty="0"/>
              <a:t>Clean Energy</a:t>
            </a:r>
          </a:p>
        </p:txBody>
      </p:sp>
      <p:sp>
        <p:nvSpPr>
          <p:cNvPr id="3" name="Content Placeholder 2">
            <a:extLst>
              <a:ext uri="{FF2B5EF4-FFF2-40B4-BE49-F238E27FC236}">
                <a16:creationId xmlns:a16="http://schemas.microsoft.com/office/drawing/2014/main" id="{582A7DC0-2861-4B7C-AFC7-0F0ED561FFE1}"/>
              </a:ext>
            </a:extLst>
          </p:cNvPr>
          <p:cNvSpPr>
            <a:spLocks noGrp="1"/>
          </p:cNvSpPr>
          <p:nvPr>
            <p:ph idx="1"/>
          </p:nvPr>
        </p:nvSpPr>
        <p:spPr>
          <a:xfrm>
            <a:off x="956821" y="1595776"/>
            <a:ext cx="7774891" cy="3002400"/>
          </a:xfrm>
        </p:spPr>
        <p:txBody>
          <a:bodyPr/>
          <a:lstStyle/>
          <a:p>
            <a:pPr fontAlgn="base"/>
            <a:r>
              <a:rPr lang="en-US" sz="1200" b="1" dirty="0"/>
              <a:t>Resource- Efficient Cannabis — HB1438 (Steans/Cassidy)</a:t>
            </a:r>
            <a:br>
              <a:rPr lang="en-US" sz="1200" dirty="0"/>
            </a:br>
            <a:r>
              <a:rPr lang="en-US" sz="1200" dirty="0"/>
              <a:t>IEC worked with legislators to add new Illinois specific, nation-leading standards and administrative framework to this bill that help mitigate some of the negative impacts that would otherwise result from expanding the cannabis industry in Illinois. The inclusion of our proposal makes this the “greenest” cannabis bill in the nation.  This bill passed </a:t>
            </a:r>
            <a:r>
              <a:rPr lang="en-US" sz="1200" u="sng" dirty="0">
                <a:hlinkClick r:id="rId2"/>
              </a:rPr>
              <a:t>38-17-2 </a:t>
            </a:r>
            <a:r>
              <a:rPr lang="en-US" sz="1200" dirty="0"/>
              <a:t>in the Senate and </a:t>
            </a:r>
            <a:r>
              <a:rPr lang="en-US" sz="1200" u="sng" dirty="0">
                <a:hlinkClick r:id="rId3"/>
              </a:rPr>
              <a:t>66-47</a:t>
            </a:r>
            <a:r>
              <a:rPr lang="en-US" sz="1200" dirty="0"/>
              <a:t> in the House.</a:t>
            </a:r>
          </a:p>
          <a:p>
            <a:pPr fontAlgn="base"/>
            <a:r>
              <a:rPr lang="en-US" sz="1200" b="1" dirty="0"/>
              <a:t>Taking Action on Climate Change — HB3481 (Gabel/Ellman)</a:t>
            </a:r>
            <a:br>
              <a:rPr lang="en-US" sz="1200" dirty="0"/>
            </a:br>
            <a:r>
              <a:rPr lang="en-US" sz="1200" dirty="0"/>
              <a:t>By removing a provision in existing statute, this bill authorizes Illinois to take action on climate change by regulating greenhouse gases. This vote on this bill demonstrates a pro-climate action majority for the first time in both chambers. It is the first stand alone climate bill to receive a majority roll call and move to the governor. HB3481 passed </a:t>
            </a:r>
            <a:r>
              <a:rPr lang="en-US" sz="1200" u="sng" dirty="0">
                <a:hlinkClick r:id="rId4"/>
              </a:rPr>
              <a:t>66-44-1</a:t>
            </a:r>
            <a:r>
              <a:rPr lang="en-US" sz="1200" dirty="0"/>
              <a:t> in the House and </a:t>
            </a:r>
            <a:r>
              <a:rPr lang="en-US" sz="1200" u="sng" dirty="0">
                <a:hlinkClick r:id="rId5"/>
              </a:rPr>
              <a:t>36-17</a:t>
            </a:r>
            <a:r>
              <a:rPr lang="en-US" sz="1200" dirty="0"/>
              <a:t> in the Senate.</a:t>
            </a:r>
          </a:p>
          <a:p>
            <a:pPr fontAlgn="base"/>
            <a:r>
              <a:rPr lang="en-US" sz="1200" b="1" dirty="0"/>
              <a:t>Coal Ash Pollution Prevention Act — SB9 (Bennett/Ammons)</a:t>
            </a:r>
            <a:br>
              <a:rPr lang="en-US" sz="1200" dirty="0"/>
            </a:br>
            <a:r>
              <a:rPr lang="en-US" sz="1200" dirty="0"/>
              <a:t>IEC, along with many of our partners, heavily negotiated this major legislation to protect clean water and public health. This bill creates a regulatory framework to ensure polluters, not taxpayers, pay for needed closure and cleanup, guarantees public participation and transparency, and provides Illinois EPA the funds it needs to properly oversee closure and cleanup. SB 9 pass</a:t>
            </a:r>
            <a:r>
              <a:rPr lang="en-US" sz="1200" u="sng" dirty="0">
                <a:hlinkClick r:id="rId6"/>
              </a:rPr>
              <a:t> 77-35-1</a:t>
            </a:r>
            <a:r>
              <a:rPr lang="en-US" sz="1200" dirty="0"/>
              <a:t> in the House and </a:t>
            </a:r>
            <a:r>
              <a:rPr lang="en-US" sz="1200" u="sng" dirty="0">
                <a:hlinkClick r:id="rId7"/>
              </a:rPr>
              <a:t>39-9-7</a:t>
            </a:r>
            <a:r>
              <a:rPr lang="en-US" sz="1200" dirty="0"/>
              <a:t> in the Senate.</a:t>
            </a:r>
          </a:p>
          <a:p>
            <a:pPr fontAlgn="base"/>
            <a:endParaRPr lang="en-US" sz="1200" dirty="0"/>
          </a:p>
          <a:p>
            <a:endParaRPr lang="en-US" dirty="0"/>
          </a:p>
        </p:txBody>
      </p:sp>
    </p:spTree>
    <p:extLst>
      <p:ext uri="{BB962C8B-B14F-4D97-AF65-F5344CB8AC3E}">
        <p14:creationId xmlns:p14="http://schemas.microsoft.com/office/powerpoint/2010/main" val="90203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FC77-24BF-4028-9141-17087DA5C954}"/>
              </a:ext>
            </a:extLst>
          </p:cNvPr>
          <p:cNvSpPr>
            <a:spLocks noGrp="1"/>
          </p:cNvSpPr>
          <p:nvPr>
            <p:ph type="title"/>
          </p:nvPr>
        </p:nvSpPr>
        <p:spPr/>
        <p:txBody>
          <a:bodyPr/>
          <a:lstStyle/>
          <a:p>
            <a:r>
              <a:rPr lang="en-US" dirty="0"/>
              <a:t>Clean Energy </a:t>
            </a:r>
          </a:p>
        </p:txBody>
      </p:sp>
      <p:sp>
        <p:nvSpPr>
          <p:cNvPr id="3" name="Content Placeholder 2">
            <a:extLst>
              <a:ext uri="{FF2B5EF4-FFF2-40B4-BE49-F238E27FC236}">
                <a16:creationId xmlns:a16="http://schemas.microsoft.com/office/drawing/2014/main" id="{394F3ABF-EADA-4472-A70F-073DC957227F}"/>
              </a:ext>
            </a:extLst>
          </p:cNvPr>
          <p:cNvSpPr>
            <a:spLocks noGrp="1"/>
          </p:cNvSpPr>
          <p:nvPr>
            <p:ph idx="1"/>
          </p:nvPr>
        </p:nvSpPr>
        <p:spPr>
          <a:xfrm>
            <a:off x="791852" y="1418734"/>
            <a:ext cx="7939860" cy="3179442"/>
          </a:xfrm>
        </p:spPr>
        <p:txBody>
          <a:bodyPr/>
          <a:lstStyle/>
          <a:p>
            <a:pPr fontAlgn="base"/>
            <a:r>
              <a:rPr lang="en-US" sz="1200" b="1" dirty="0"/>
              <a:t>Dirty Industry Bill–HB1633 (Hoffman/Hastings)</a:t>
            </a:r>
            <a:br>
              <a:rPr lang="en-US" sz="1200" dirty="0"/>
            </a:br>
            <a:r>
              <a:rPr lang="en-US" sz="1200" dirty="0"/>
              <a:t>This was an ALEC bill that protected new pollution projects from criticism and enhanced penalties on criminal actions already illegal in Illinois. Sen. Hastings heard the concerns and demonstrated the courage to stand up against the bill, stopping it from advancing. HB1633 passed </a:t>
            </a:r>
            <a:r>
              <a:rPr lang="en-US" sz="1200" u="sng" dirty="0">
                <a:hlinkClick r:id="rId2"/>
              </a:rPr>
              <a:t>77-28-3</a:t>
            </a:r>
            <a:r>
              <a:rPr lang="en-US" sz="1200" dirty="0"/>
              <a:t> in the House but was tabled in the Senate.</a:t>
            </a:r>
          </a:p>
          <a:p>
            <a:pPr fontAlgn="base"/>
            <a:r>
              <a:rPr lang="en-US" sz="1200" b="1" dirty="0"/>
              <a:t>Solar and EV Ready Construction — HB2652 (Halpin/Belt)</a:t>
            </a:r>
            <a:br>
              <a:rPr lang="en-US" sz="1200" dirty="0"/>
            </a:br>
            <a:r>
              <a:rPr lang="en-US" sz="1200" dirty="0"/>
              <a:t>This legislation will allow expansion of building codes to include solar, electric vehicle and other supplemental codes. HB2652 passed </a:t>
            </a:r>
            <a:r>
              <a:rPr lang="en-US" sz="1200" u="sng" dirty="0">
                <a:hlinkClick r:id="rId3"/>
              </a:rPr>
              <a:t>112-1</a:t>
            </a:r>
            <a:r>
              <a:rPr lang="en-US" sz="1200" dirty="0"/>
              <a:t> in the House and </a:t>
            </a:r>
            <a:r>
              <a:rPr lang="en-US" sz="1200" u="sng" dirty="0">
                <a:hlinkClick r:id="rId4"/>
              </a:rPr>
              <a:t>54-0</a:t>
            </a:r>
            <a:r>
              <a:rPr lang="en-US" sz="1200" dirty="0"/>
              <a:t> in the Senate.</a:t>
            </a:r>
          </a:p>
          <a:p>
            <a:pPr fontAlgn="base"/>
            <a:r>
              <a:rPr lang="en-US" sz="1200" b="1" dirty="0"/>
              <a:t>Solar Opportunities for Universities — SB211 (Bennett/Stuart)</a:t>
            </a:r>
            <a:br>
              <a:rPr lang="en-US" sz="1200" dirty="0"/>
            </a:br>
            <a:r>
              <a:rPr lang="en-US" sz="1200" dirty="0"/>
              <a:t>This legislation addresses regulatory barriers to university procurement of solar and wind power.  An initiative of SIU, this will increase the length of time that a university can use to pay back wind and solar power purchases. SB211 passed </a:t>
            </a:r>
            <a:r>
              <a:rPr lang="en-US" sz="1200" u="sng" dirty="0">
                <a:hlinkClick r:id="rId5"/>
              </a:rPr>
              <a:t>49-0</a:t>
            </a:r>
            <a:r>
              <a:rPr lang="en-US" sz="1200" dirty="0"/>
              <a:t> in the Senate and </a:t>
            </a:r>
            <a:r>
              <a:rPr lang="en-US" sz="1200" u="sng" dirty="0">
                <a:hlinkClick r:id="rId6"/>
              </a:rPr>
              <a:t>108-8</a:t>
            </a:r>
            <a:r>
              <a:rPr lang="en-US" sz="1200" dirty="0"/>
              <a:t> in the House.</a:t>
            </a:r>
          </a:p>
          <a:p>
            <a:pPr fontAlgn="base"/>
            <a:r>
              <a:rPr lang="en-US" sz="1200" b="1" dirty="0"/>
              <a:t>County Wind Development — HB2988 (Williams/Cunningham)</a:t>
            </a:r>
            <a:br>
              <a:rPr lang="en-US" sz="1200" dirty="0"/>
            </a:br>
            <a:r>
              <a:rPr lang="en-US" sz="1200" dirty="0"/>
              <a:t>This bill clarifies current law by making it even more explicit that only counties and municipalities have zoning authority over wind farm development. This change will facilitate wind development to facilitate growth, as it has since 2007, under the regulatory oversight of the county and municipal governments in Illinois. HB2988 passed </a:t>
            </a:r>
            <a:r>
              <a:rPr lang="en-US" sz="1200" u="sng" dirty="0">
                <a:hlinkClick r:id="rId7"/>
              </a:rPr>
              <a:t>43-7-1</a:t>
            </a:r>
            <a:r>
              <a:rPr lang="en-US" sz="1200" dirty="0"/>
              <a:t> in the Senate and</a:t>
            </a:r>
            <a:r>
              <a:rPr lang="en-US" sz="1200" u="sng" dirty="0">
                <a:hlinkClick r:id="rId8"/>
              </a:rPr>
              <a:t> 95-12-1</a:t>
            </a:r>
            <a:r>
              <a:rPr lang="en-US" sz="1200" dirty="0"/>
              <a:t> in the House.</a:t>
            </a:r>
          </a:p>
          <a:p>
            <a:endParaRPr lang="en-US" sz="1200" dirty="0"/>
          </a:p>
        </p:txBody>
      </p:sp>
    </p:spTree>
    <p:extLst>
      <p:ext uri="{BB962C8B-B14F-4D97-AF65-F5344CB8AC3E}">
        <p14:creationId xmlns:p14="http://schemas.microsoft.com/office/powerpoint/2010/main" val="132177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4E61-A07C-4DA3-9A82-38E1FA79BF89}"/>
              </a:ext>
            </a:extLst>
          </p:cNvPr>
          <p:cNvSpPr>
            <a:spLocks noGrp="1"/>
          </p:cNvSpPr>
          <p:nvPr>
            <p:ph type="title"/>
          </p:nvPr>
        </p:nvSpPr>
        <p:spPr/>
        <p:txBody>
          <a:bodyPr/>
          <a:lstStyle/>
          <a:p>
            <a:r>
              <a:rPr lang="en-US" dirty="0"/>
              <a:t>Conservation</a:t>
            </a:r>
          </a:p>
        </p:txBody>
      </p:sp>
      <p:sp>
        <p:nvSpPr>
          <p:cNvPr id="3" name="Content Placeholder 2">
            <a:extLst>
              <a:ext uri="{FF2B5EF4-FFF2-40B4-BE49-F238E27FC236}">
                <a16:creationId xmlns:a16="http://schemas.microsoft.com/office/drawing/2014/main" id="{E7EFBD51-1780-4E0A-8E71-D8F3146B025E}"/>
              </a:ext>
            </a:extLst>
          </p:cNvPr>
          <p:cNvSpPr>
            <a:spLocks noGrp="1"/>
          </p:cNvSpPr>
          <p:nvPr>
            <p:ph idx="1"/>
          </p:nvPr>
        </p:nvSpPr>
        <p:spPr>
          <a:xfrm>
            <a:off x="377072" y="1404594"/>
            <a:ext cx="8354640" cy="3193582"/>
          </a:xfrm>
        </p:spPr>
        <p:txBody>
          <a:bodyPr/>
          <a:lstStyle/>
          <a:p>
            <a:pPr fontAlgn="base"/>
            <a:r>
              <a:rPr lang="en-US" sz="1400" b="1" dirty="0"/>
              <a:t>Wrongful Tree Cutting — HB3105 (</a:t>
            </a:r>
            <a:r>
              <a:rPr lang="en-US" sz="1400" b="1" dirty="0" err="1"/>
              <a:t>Edly</a:t>
            </a:r>
            <a:r>
              <a:rPr lang="en-US" sz="1400" b="1" dirty="0"/>
              <a:t>-Allen/</a:t>
            </a:r>
            <a:r>
              <a:rPr lang="en-US" sz="1400" b="1" dirty="0" err="1"/>
              <a:t>Stadelman</a:t>
            </a:r>
            <a:r>
              <a:rPr lang="en-US" sz="1400" b="1" dirty="0"/>
              <a:t>)</a:t>
            </a:r>
            <a:br>
              <a:rPr lang="en-US" sz="1400" dirty="0"/>
            </a:br>
            <a:r>
              <a:rPr lang="en-US" sz="1400" dirty="0"/>
              <a:t>This legislation fairly compensates owners of protected lands who have suffered damages from illegal logging. HB3105 passed </a:t>
            </a:r>
            <a:r>
              <a:rPr lang="en-US" sz="1400" u="sng" dirty="0">
                <a:hlinkClick r:id="rId2"/>
              </a:rPr>
              <a:t>113-0 </a:t>
            </a:r>
            <a:r>
              <a:rPr lang="en-US" sz="1400" dirty="0"/>
              <a:t>in the House and </a:t>
            </a:r>
            <a:r>
              <a:rPr lang="en-US" sz="1400" u="sng" dirty="0">
                <a:hlinkClick r:id="rId3"/>
              </a:rPr>
              <a:t>53-0</a:t>
            </a:r>
            <a:r>
              <a:rPr lang="en-US" sz="1400" dirty="0"/>
              <a:t> in the Senate.</a:t>
            </a:r>
          </a:p>
          <a:p>
            <a:pPr fontAlgn="base"/>
            <a:r>
              <a:rPr lang="en-US" sz="1400" b="1" dirty="0"/>
              <a:t>Conservation Easements — HB2601 (Morgan/Bush) </a:t>
            </a:r>
            <a:br>
              <a:rPr lang="en-US" sz="1400" dirty="0"/>
            </a:br>
            <a:r>
              <a:rPr lang="en-US" sz="1400" dirty="0"/>
              <a:t>Makes changes to the law on conservation easement to encourage greater flexibility in protecting open space and conservation areas. HB2601 passed </a:t>
            </a:r>
            <a:r>
              <a:rPr lang="en-US" sz="1400" u="sng" dirty="0">
                <a:hlinkClick r:id="rId4"/>
              </a:rPr>
              <a:t>56-0-1 </a:t>
            </a:r>
            <a:r>
              <a:rPr lang="en-US" sz="1400" dirty="0"/>
              <a:t>in the Senate and </a:t>
            </a:r>
            <a:r>
              <a:rPr lang="en-US" sz="1400" u="sng" dirty="0">
                <a:hlinkClick r:id="rId5"/>
              </a:rPr>
              <a:t>97-0</a:t>
            </a:r>
            <a:r>
              <a:rPr lang="en-US" sz="1400" dirty="0"/>
              <a:t> in the House.</a:t>
            </a:r>
          </a:p>
          <a:p>
            <a:pPr fontAlgn="base"/>
            <a:r>
              <a:rPr lang="en-US" sz="1400" b="1" dirty="0"/>
              <a:t>Removing Endangered Species Protections — HB2425 (Chesney) </a:t>
            </a:r>
            <a:br>
              <a:rPr lang="en-US" sz="1400" dirty="0"/>
            </a:br>
            <a:r>
              <a:rPr lang="en-US" sz="1400" dirty="0"/>
              <a:t>We were able to stop HB2425/SB1336, bill that jeopardize endangered species by eliminating certain requirements for permits, notice and public hearings. This bill would have left the protection of federal endangered species in the hands of the Trump administration, as they actively rolling back protection of endangered species. HB2425 was held with a vote of </a:t>
            </a:r>
            <a:r>
              <a:rPr lang="en-US" sz="1400" u="sng" dirty="0">
                <a:hlinkClick r:id="rId6"/>
              </a:rPr>
              <a:t>60-47-3 </a:t>
            </a:r>
            <a:r>
              <a:rPr lang="en-US" sz="1400" dirty="0"/>
              <a:t>in the House.</a:t>
            </a:r>
          </a:p>
          <a:p>
            <a:endParaRPr lang="en-US" sz="1400" dirty="0"/>
          </a:p>
        </p:txBody>
      </p:sp>
    </p:spTree>
    <p:extLst>
      <p:ext uri="{BB962C8B-B14F-4D97-AF65-F5344CB8AC3E}">
        <p14:creationId xmlns:p14="http://schemas.microsoft.com/office/powerpoint/2010/main" val="2673027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E354-E5FD-4BD7-8984-574734CD020C}"/>
              </a:ext>
            </a:extLst>
          </p:cNvPr>
          <p:cNvSpPr>
            <a:spLocks noGrp="1"/>
          </p:cNvSpPr>
          <p:nvPr>
            <p:ph type="title"/>
          </p:nvPr>
        </p:nvSpPr>
        <p:spPr/>
        <p:txBody>
          <a:bodyPr/>
          <a:lstStyle/>
          <a:p>
            <a:r>
              <a:rPr lang="en-US" dirty="0"/>
              <a:t>Sustainable Agriculture</a:t>
            </a:r>
          </a:p>
        </p:txBody>
      </p:sp>
      <p:sp>
        <p:nvSpPr>
          <p:cNvPr id="3" name="Content Placeholder 2">
            <a:extLst>
              <a:ext uri="{FF2B5EF4-FFF2-40B4-BE49-F238E27FC236}">
                <a16:creationId xmlns:a16="http://schemas.microsoft.com/office/drawing/2014/main" id="{554C5686-E268-4C2E-AD22-23E7237BB0E7}"/>
              </a:ext>
            </a:extLst>
          </p:cNvPr>
          <p:cNvSpPr>
            <a:spLocks noGrp="1"/>
          </p:cNvSpPr>
          <p:nvPr>
            <p:ph idx="1"/>
          </p:nvPr>
        </p:nvSpPr>
        <p:spPr>
          <a:xfrm>
            <a:off x="541606" y="1616697"/>
            <a:ext cx="8180244" cy="2807083"/>
          </a:xfrm>
        </p:spPr>
        <p:txBody>
          <a:bodyPr/>
          <a:lstStyle/>
          <a:p>
            <a:pPr fontAlgn="base"/>
            <a:r>
              <a:rPr lang="en-US" sz="1600" b="1" dirty="0"/>
              <a:t>Promoting Soil Health — HB2737 (Halpin/Bennett) </a:t>
            </a:r>
            <a:br>
              <a:rPr lang="en-US" sz="1600" dirty="0"/>
            </a:br>
            <a:r>
              <a:rPr lang="en-US" sz="1600" dirty="0"/>
              <a:t>The Soil Water and Conservation Districts (SWCDs) are an important resource for farmers in Illinois. This legislation adds soil health practices to the list of resources that SWCDs can provide for farmers. The bill passed the House </a:t>
            </a:r>
            <a:r>
              <a:rPr lang="en-US" sz="1600" u="sng" dirty="0">
                <a:hlinkClick r:id="rId2"/>
              </a:rPr>
              <a:t>112-0</a:t>
            </a:r>
            <a:r>
              <a:rPr lang="en-US" sz="1600" dirty="0"/>
              <a:t> and </a:t>
            </a:r>
            <a:r>
              <a:rPr lang="en-US" sz="1600" u="sng" dirty="0">
                <a:hlinkClick r:id="rId3"/>
              </a:rPr>
              <a:t>59-0</a:t>
            </a:r>
            <a:r>
              <a:rPr lang="en-US" sz="1600" dirty="0"/>
              <a:t> in the Senate.  </a:t>
            </a:r>
          </a:p>
          <a:p>
            <a:pPr fontAlgn="base"/>
            <a:r>
              <a:rPr lang="en-US" sz="1600" b="1" dirty="0"/>
              <a:t>Enhancing Local Food Opportunities — HB2505 (West/Fowler)</a:t>
            </a:r>
            <a:br>
              <a:rPr lang="en-US" sz="1600" dirty="0"/>
            </a:br>
            <a:r>
              <a:rPr lang="en-US" sz="1600" dirty="0"/>
              <a:t>In redefining the definition of “local”, this bill will improve opportunities for the state to purchase local food. This bill passed unanimously out of both chambers. </a:t>
            </a:r>
            <a:r>
              <a:rPr lang="en-US" sz="1600" u="sng" dirty="0">
                <a:hlinkClick r:id="rId4"/>
              </a:rPr>
              <a:t>112-0</a:t>
            </a:r>
            <a:r>
              <a:rPr lang="en-US" sz="1600" dirty="0"/>
              <a:t> in the House and </a:t>
            </a:r>
            <a:r>
              <a:rPr lang="en-US" sz="1600" u="sng" dirty="0">
                <a:hlinkClick r:id="rId5"/>
              </a:rPr>
              <a:t>56-0</a:t>
            </a:r>
            <a:r>
              <a:rPr lang="en-US" sz="1600" dirty="0"/>
              <a:t> in the Senate</a:t>
            </a:r>
          </a:p>
          <a:p>
            <a:pPr fontAlgn="base"/>
            <a:r>
              <a:rPr lang="en-US" sz="1600" b="1" dirty="0"/>
              <a:t>Supporting Nutrient Loss Reduction Goals — SR52 (Bennett)</a:t>
            </a:r>
            <a:br>
              <a:rPr lang="en-US" sz="1600" dirty="0"/>
            </a:br>
            <a:r>
              <a:rPr lang="en-US" sz="1600" dirty="0"/>
              <a:t>This resolution calls for the state to support the Nutrient Loss Reduction Strategy.</a:t>
            </a:r>
          </a:p>
          <a:p>
            <a:endParaRPr lang="en-US" sz="1400" dirty="0"/>
          </a:p>
        </p:txBody>
      </p:sp>
    </p:spTree>
    <p:extLst>
      <p:ext uri="{BB962C8B-B14F-4D97-AF65-F5344CB8AC3E}">
        <p14:creationId xmlns:p14="http://schemas.microsoft.com/office/powerpoint/2010/main" val="978802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DBF93-DE7D-49BF-842A-A98CF9A509D4}"/>
              </a:ext>
            </a:extLst>
          </p:cNvPr>
          <p:cNvSpPr>
            <a:spLocks noGrp="1"/>
          </p:cNvSpPr>
          <p:nvPr>
            <p:ph type="title"/>
          </p:nvPr>
        </p:nvSpPr>
        <p:spPr/>
        <p:txBody>
          <a:bodyPr/>
          <a:lstStyle/>
          <a:p>
            <a:r>
              <a:rPr lang="en-US" dirty="0"/>
              <a:t>Water</a:t>
            </a:r>
          </a:p>
        </p:txBody>
      </p:sp>
      <p:sp>
        <p:nvSpPr>
          <p:cNvPr id="3" name="Content Placeholder 2">
            <a:extLst>
              <a:ext uri="{FF2B5EF4-FFF2-40B4-BE49-F238E27FC236}">
                <a16:creationId xmlns:a16="http://schemas.microsoft.com/office/drawing/2014/main" id="{784D01EC-4ADA-4114-8F75-BB572C70B3CB}"/>
              </a:ext>
            </a:extLst>
          </p:cNvPr>
          <p:cNvSpPr>
            <a:spLocks noGrp="1"/>
          </p:cNvSpPr>
          <p:nvPr>
            <p:ph idx="1"/>
          </p:nvPr>
        </p:nvSpPr>
        <p:spPr>
          <a:xfrm>
            <a:off x="240383" y="1211350"/>
            <a:ext cx="8415914" cy="3002400"/>
          </a:xfrm>
        </p:spPr>
        <p:txBody>
          <a:bodyPr/>
          <a:lstStyle/>
          <a:p>
            <a:pPr fontAlgn="base"/>
            <a:r>
              <a:rPr lang="en-US" sz="1200" b="1" dirty="0"/>
              <a:t>Microplastics —  SB1392 (Morrison/</a:t>
            </a:r>
            <a:r>
              <a:rPr lang="en-US" sz="1200" b="1" dirty="0" err="1"/>
              <a:t>Batinick</a:t>
            </a:r>
            <a:r>
              <a:rPr lang="en-US" sz="1200" b="1" dirty="0"/>
              <a:t>)</a:t>
            </a:r>
            <a:br>
              <a:rPr lang="en-US" sz="1200" dirty="0"/>
            </a:br>
            <a:r>
              <a:rPr lang="en-US" sz="1200" dirty="0"/>
              <a:t>With the growing threat of plastics in our water and our food sources, IEC introduced legislation that requires a study of the threat of microplastics and opportunities for regulatory and legislative protections. The bill passed </a:t>
            </a:r>
            <a:r>
              <a:rPr lang="en-US" sz="1200" u="sng" dirty="0">
                <a:hlinkClick r:id="rId2"/>
              </a:rPr>
              <a:t>118-0</a:t>
            </a:r>
            <a:r>
              <a:rPr lang="en-US" sz="1200" dirty="0"/>
              <a:t> in the House and </a:t>
            </a:r>
            <a:r>
              <a:rPr lang="en-US" sz="1200" u="sng" dirty="0">
                <a:hlinkClick r:id="rId3"/>
              </a:rPr>
              <a:t>57-0</a:t>
            </a:r>
            <a:r>
              <a:rPr lang="en-US" sz="1200" dirty="0"/>
              <a:t> in the Senate.</a:t>
            </a:r>
          </a:p>
          <a:p>
            <a:pPr fontAlgn="base"/>
            <a:r>
              <a:rPr lang="en-US" sz="1200" b="1" dirty="0"/>
              <a:t>Equitable Water Rates — SB1724 (Harris/Ford) </a:t>
            </a:r>
            <a:br>
              <a:rPr lang="en-US" sz="1200" dirty="0"/>
            </a:br>
            <a:r>
              <a:rPr lang="en-US" sz="1200" dirty="0"/>
              <a:t>This legislation requires that the University of Illinois-Chicago study the setting of water rates in northeastern Illinois. Subject to appropriation, the study will take into consideration factors when setting rates, challenges for low-income communities and opportunities for greater collaboration and equity. This bill passed the House </a:t>
            </a:r>
            <a:r>
              <a:rPr lang="en-US" sz="1200" u="sng" dirty="0">
                <a:hlinkClick r:id="rId4"/>
              </a:rPr>
              <a:t>108-8</a:t>
            </a:r>
            <a:r>
              <a:rPr lang="en-US" sz="1200" dirty="0"/>
              <a:t> and </a:t>
            </a:r>
            <a:r>
              <a:rPr lang="en-US" sz="1200" u="sng" dirty="0">
                <a:hlinkClick r:id="rId5"/>
              </a:rPr>
              <a:t>49-0</a:t>
            </a:r>
            <a:r>
              <a:rPr lang="en-US" sz="1200" dirty="0"/>
              <a:t> in the Senate.</a:t>
            </a:r>
          </a:p>
          <a:p>
            <a:pPr fontAlgn="base"/>
            <a:r>
              <a:rPr lang="en-US" sz="1200" b="1" dirty="0"/>
              <a:t>Creating Water Infrastructure Jobs — SB2146 (</a:t>
            </a:r>
            <a:r>
              <a:rPr lang="en-US" sz="1200" b="1" dirty="0" err="1"/>
              <a:t>Villivalam</a:t>
            </a:r>
            <a:r>
              <a:rPr lang="en-US" sz="1200" b="1" dirty="0"/>
              <a:t>/Slaughter) </a:t>
            </a:r>
            <a:br>
              <a:rPr lang="en-US" sz="1200" dirty="0"/>
            </a:br>
            <a:r>
              <a:rPr lang="en-US" sz="1200" dirty="0"/>
              <a:t>This bill will create funding and resources for water jobs training programs and those from disadvantaged communities that are placed in them. As of writing, this bill has not yet passed the Senate, but is expected to do so today. The bill passed the House </a:t>
            </a:r>
            <a:r>
              <a:rPr lang="en-US" sz="1200" u="sng" dirty="0">
                <a:hlinkClick r:id="rId6"/>
              </a:rPr>
              <a:t>103-11</a:t>
            </a:r>
            <a:r>
              <a:rPr lang="en-US" sz="1200" dirty="0"/>
              <a:t> and will have a concurrence vote in the Senate today.</a:t>
            </a:r>
          </a:p>
          <a:p>
            <a:pPr fontAlgn="base"/>
            <a:r>
              <a:rPr lang="en-US" sz="1200" b="1" dirty="0"/>
              <a:t>Dirty Industry Bill–HB1633 (Hoffman/Hastings)</a:t>
            </a:r>
            <a:br>
              <a:rPr lang="en-US" sz="1200" dirty="0"/>
            </a:br>
            <a:r>
              <a:rPr lang="en-US" sz="1200" dirty="0"/>
              <a:t>To ensure that state revolving funds for water infrastructure can be used broadly by communities, this bill will set forth a rulemaking by IEPA to clarify the use of SRF for ‘set-aside’ programs, such as consolidation. Passed the House </a:t>
            </a:r>
            <a:r>
              <a:rPr lang="en-US" sz="1200" u="sng" dirty="0">
                <a:hlinkClick r:id="rId7"/>
              </a:rPr>
              <a:t>108-0</a:t>
            </a:r>
            <a:r>
              <a:rPr lang="en-US" sz="1200" dirty="0"/>
              <a:t> and the Senate </a:t>
            </a:r>
            <a:r>
              <a:rPr lang="en-US" sz="1200" u="sng" dirty="0">
                <a:hlinkClick r:id="rId8"/>
              </a:rPr>
              <a:t>56-0</a:t>
            </a:r>
            <a:r>
              <a:rPr lang="en-US" sz="1200" dirty="0"/>
              <a:t>.</a:t>
            </a:r>
          </a:p>
          <a:p>
            <a:endParaRPr lang="en-US" sz="1200" dirty="0"/>
          </a:p>
        </p:txBody>
      </p:sp>
    </p:spTree>
    <p:extLst>
      <p:ext uri="{BB962C8B-B14F-4D97-AF65-F5344CB8AC3E}">
        <p14:creationId xmlns:p14="http://schemas.microsoft.com/office/powerpoint/2010/main" val="2842362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5BD1-343A-4B6C-99B6-E13999DD61B4}"/>
              </a:ext>
            </a:extLst>
          </p:cNvPr>
          <p:cNvSpPr>
            <a:spLocks noGrp="1"/>
          </p:cNvSpPr>
          <p:nvPr>
            <p:ph type="title"/>
          </p:nvPr>
        </p:nvSpPr>
        <p:spPr/>
        <p:txBody>
          <a:bodyPr/>
          <a:lstStyle/>
          <a:p>
            <a:r>
              <a:rPr lang="en-US" dirty="0"/>
              <a:t>Waste</a:t>
            </a:r>
          </a:p>
        </p:txBody>
      </p:sp>
      <p:sp>
        <p:nvSpPr>
          <p:cNvPr id="3" name="Content Placeholder 2">
            <a:extLst>
              <a:ext uri="{FF2B5EF4-FFF2-40B4-BE49-F238E27FC236}">
                <a16:creationId xmlns:a16="http://schemas.microsoft.com/office/drawing/2014/main" id="{BBA3FC79-6661-4C42-AB69-C6509791F5C7}"/>
              </a:ext>
            </a:extLst>
          </p:cNvPr>
          <p:cNvSpPr>
            <a:spLocks noGrp="1"/>
          </p:cNvSpPr>
          <p:nvPr>
            <p:ph idx="1"/>
          </p:nvPr>
        </p:nvSpPr>
        <p:spPr>
          <a:xfrm>
            <a:off x="364043" y="1411953"/>
            <a:ext cx="8415914" cy="3002400"/>
          </a:xfrm>
        </p:spPr>
        <p:txBody>
          <a:bodyPr/>
          <a:lstStyle/>
          <a:p>
            <a:pPr fontAlgn="base"/>
            <a:r>
              <a:rPr lang="en-US" b="1" dirty="0"/>
              <a:t>State Action on Waste — HB3068 (Costa-Howard/Ellman)</a:t>
            </a:r>
            <a:br>
              <a:rPr lang="en-US" dirty="0"/>
            </a:br>
            <a:r>
              <a:rPr lang="en-US" dirty="0"/>
              <a:t>This bill will require the state to develop a comprehensive plan to address solid waste. This legislation also provides for the establishment of recycling programs at state agencies with specific goals around waste reduction. </a:t>
            </a:r>
            <a:r>
              <a:rPr lang="en-US" u="sng" dirty="0">
                <a:hlinkClick r:id="rId2"/>
              </a:rPr>
              <a:t>104-6</a:t>
            </a:r>
            <a:r>
              <a:rPr lang="en-US" dirty="0"/>
              <a:t> in the House and </a:t>
            </a:r>
            <a:r>
              <a:rPr lang="en-US" u="sng" dirty="0">
                <a:hlinkClick r:id="rId3"/>
              </a:rPr>
              <a:t>54-0</a:t>
            </a:r>
            <a:r>
              <a:rPr lang="en-US" dirty="0"/>
              <a:t> in the Senate.</a:t>
            </a:r>
          </a:p>
          <a:p>
            <a:pPr fontAlgn="base"/>
            <a:r>
              <a:rPr lang="en-US" b="1" dirty="0"/>
              <a:t>Bulk Containers —  HB3440 (Guzzardi/Steans)</a:t>
            </a:r>
            <a:br>
              <a:rPr lang="en-US" dirty="0"/>
            </a:br>
            <a:r>
              <a:rPr lang="en-US" dirty="0"/>
              <a:t>This legislation will cut down waste by ensuring that retailers may offer the use of personal containers for bulk foods. This clarifies uncertainties surrounding this issue and prevent municipalities from unnecessarily banning the use of personal containers in the future. </a:t>
            </a:r>
            <a:r>
              <a:rPr lang="en-US" u="sng" dirty="0">
                <a:hlinkClick r:id="rId4"/>
              </a:rPr>
              <a:t>91-6</a:t>
            </a:r>
            <a:r>
              <a:rPr lang="en-US" dirty="0"/>
              <a:t> in the House and </a:t>
            </a:r>
            <a:r>
              <a:rPr lang="en-US" u="sng" dirty="0">
                <a:hlinkClick r:id="rId5"/>
              </a:rPr>
              <a:t>54-0</a:t>
            </a:r>
            <a:r>
              <a:rPr lang="en-US" dirty="0"/>
              <a:t> in the Senate.</a:t>
            </a:r>
          </a:p>
          <a:p>
            <a:endParaRPr lang="en-US" dirty="0"/>
          </a:p>
        </p:txBody>
      </p:sp>
    </p:spTree>
    <p:extLst>
      <p:ext uri="{BB962C8B-B14F-4D97-AF65-F5344CB8AC3E}">
        <p14:creationId xmlns:p14="http://schemas.microsoft.com/office/powerpoint/2010/main" val="401485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F46E-3E41-4316-8C4A-989DBCF797FC}"/>
              </a:ext>
            </a:extLst>
          </p:cNvPr>
          <p:cNvSpPr>
            <a:spLocks noGrp="1"/>
          </p:cNvSpPr>
          <p:nvPr>
            <p:ph type="title"/>
          </p:nvPr>
        </p:nvSpPr>
        <p:spPr/>
        <p:txBody>
          <a:bodyPr/>
          <a:lstStyle/>
          <a:p>
            <a:r>
              <a:rPr lang="en-US" dirty="0"/>
              <a:t>Toxics</a:t>
            </a:r>
          </a:p>
        </p:txBody>
      </p:sp>
      <p:sp>
        <p:nvSpPr>
          <p:cNvPr id="3" name="Content Placeholder 2">
            <a:extLst>
              <a:ext uri="{FF2B5EF4-FFF2-40B4-BE49-F238E27FC236}">
                <a16:creationId xmlns:a16="http://schemas.microsoft.com/office/drawing/2014/main" id="{1AF24532-D6A0-491D-B483-4C3C1222A9B9}"/>
              </a:ext>
            </a:extLst>
          </p:cNvPr>
          <p:cNvSpPr>
            <a:spLocks noGrp="1"/>
          </p:cNvSpPr>
          <p:nvPr>
            <p:ph idx="1"/>
          </p:nvPr>
        </p:nvSpPr>
        <p:spPr>
          <a:xfrm>
            <a:off x="306371" y="1423447"/>
            <a:ext cx="8425341" cy="3174729"/>
          </a:xfrm>
        </p:spPr>
        <p:txBody>
          <a:bodyPr/>
          <a:lstStyle/>
          <a:p>
            <a:pPr fontAlgn="base"/>
            <a:r>
              <a:rPr lang="en-US" sz="1200" b="1" dirty="0"/>
              <a:t>Ethylene Oxide — SB1852/SB1854 (Durkin/Curran, Mason/Bush)</a:t>
            </a:r>
            <a:br>
              <a:rPr lang="en-US" sz="1200" dirty="0"/>
            </a:br>
            <a:r>
              <a:rPr lang="en-US" sz="1200" dirty="0"/>
              <a:t>IEC worked with Senators Curran and Bush, and Representatives Durkin, Mason, and </a:t>
            </a:r>
            <a:r>
              <a:rPr lang="en-US" sz="1200" dirty="0" err="1"/>
              <a:t>Yingling</a:t>
            </a:r>
            <a:r>
              <a:rPr lang="en-US" sz="1200" dirty="0"/>
              <a:t> to craft legislation that strengthens protections against ethylene oxide.  SB1852 regulates sterilization facilities such as </a:t>
            </a:r>
            <a:r>
              <a:rPr lang="en-US" sz="1200" dirty="0" err="1"/>
              <a:t>Sterigenics</a:t>
            </a:r>
            <a:r>
              <a:rPr lang="en-US" sz="1200" dirty="0"/>
              <a:t> and Medline, the two biggest emitters in the state. It provides a pathway to keep bad actors such as </a:t>
            </a:r>
            <a:r>
              <a:rPr lang="en-US" sz="1200" dirty="0" err="1"/>
              <a:t>Sterigenics</a:t>
            </a:r>
            <a:r>
              <a:rPr lang="en-US" sz="1200" dirty="0"/>
              <a:t> closed and lowers the emissions level of Medline to the lowest permitted emissions in the country. SB1854 is a step towards regulating Vantage, a manufacturing company that emits a large level of ethylene oxide, by requiring emissions monitoring, dispersion modeling, and giving the IEPA the ability to reopen and cap their emissions permit. SB1852 passed the House </a:t>
            </a:r>
            <a:r>
              <a:rPr lang="en-US" sz="1200" u="sng" dirty="0">
                <a:hlinkClick r:id="rId2"/>
              </a:rPr>
              <a:t>108-0-1</a:t>
            </a:r>
            <a:r>
              <a:rPr lang="en-US" sz="1200" dirty="0"/>
              <a:t> and the Senate </a:t>
            </a:r>
            <a:r>
              <a:rPr lang="en-US" sz="1200" u="sng" dirty="0">
                <a:hlinkClick r:id="rId3"/>
              </a:rPr>
              <a:t>53-0</a:t>
            </a:r>
            <a:r>
              <a:rPr lang="en-US" sz="1200" dirty="0"/>
              <a:t>. SB1854 passed the House </a:t>
            </a:r>
            <a:r>
              <a:rPr lang="en-US" sz="1200" u="sng" dirty="0">
                <a:hlinkClick r:id="rId4"/>
              </a:rPr>
              <a:t>90-17</a:t>
            </a:r>
            <a:r>
              <a:rPr lang="en-US" sz="1200" dirty="0"/>
              <a:t> and the Senate </a:t>
            </a:r>
            <a:r>
              <a:rPr lang="en-US" sz="1200" u="sng" dirty="0">
                <a:hlinkClick r:id="rId5"/>
              </a:rPr>
              <a:t>55-1</a:t>
            </a:r>
            <a:r>
              <a:rPr lang="en-US" sz="1200" dirty="0"/>
              <a:t>.</a:t>
            </a:r>
          </a:p>
          <a:p>
            <a:pPr fontAlgn="base"/>
            <a:r>
              <a:rPr lang="en-US" sz="1200" b="1" dirty="0"/>
              <a:t>BPA Receipts — HB2076 (Villa/Gillespie)</a:t>
            </a:r>
            <a:br>
              <a:rPr lang="en-US" sz="1200" dirty="0"/>
            </a:br>
            <a:r>
              <a:rPr lang="en-US" sz="1200" dirty="0"/>
              <a:t>BPA (bisphenol A) is an industrial chemical that has been used to make certain plastics and has been found to be a threat to human health. Some retail establishments still use receipt paper that is made with BPA, presenting a risk to both the workers and customers. This bill prohibits the manufacture and distribution of paper with BPA for the purpose of banking and business records. Passed the Senate </a:t>
            </a:r>
            <a:r>
              <a:rPr lang="en-US" sz="1200" u="sng" dirty="0">
                <a:hlinkClick r:id="rId6"/>
              </a:rPr>
              <a:t>51-0</a:t>
            </a:r>
            <a:r>
              <a:rPr lang="en-US" sz="1200" dirty="0"/>
              <a:t> and the House</a:t>
            </a:r>
            <a:r>
              <a:rPr lang="en-US" sz="1200" u="sng" dirty="0">
                <a:hlinkClick r:id="rId7"/>
              </a:rPr>
              <a:t>114-0</a:t>
            </a:r>
            <a:r>
              <a:rPr lang="en-US" sz="1200" dirty="0"/>
              <a:t>.</a:t>
            </a:r>
          </a:p>
          <a:p>
            <a:pPr fontAlgn="base"/>
            <a:r>
              <a:rPr lang="en-US" sz="1200" b="1" dirty="0"/>
              <a:t>EJ Permit Notice — SB1847 (Munoz/</a:t>
            </a:r>
            <a:r>
              <a:rPr lang="en-US" sz="1200" b="1" dirty="0" err="1"/>
              <a:t>Mah</a:t>
            </a:r>
            <a:r>
              <a:rPr lang="en-US" sz="1200" b="1" dirty="0"/>
              <a:t>)</a:t>
            </a:r>
            <a:br>
              <a:rPr lang="en-US" sz="1200" dirty="0"/>
            </a:br>
            <a:r>
              <a:rPr lang="en-US" sz="1200" dirty="0"/>
              <a:t>IEC supported legislation this session that requires enhanced notice and opportunities for public participation for air permits within environmental justice communities. SB1847 passed the Senate </a:t>
            </a:r>
            <a:r>
              <a:rPr lang="en-US" sz="1200" u="sng" dirty="0">
                <a:hlinkClick r:id="rId8"/>
              </a:rPr>
              <a:t>47-0</a:t>
            </a:r>
            <a:r>
              <a:rPr lang="en-US" sz="1200" dirty="0"/>
              <a:t> and the House </a:t>
            </a:r>
            <a:r>
              <a:rPr lang="en-US" sz="1200" u="sng" dirty="0">
                <a:hlinkClick r:id="rId9"/>
              </a:rPr>
              <a:t>101-11</a:t>
            </a:r>
            <a:r>
              <a:rPr lang="en-US" sz="1200" dirty="0"/>
              <a:t>.</a:t>
            </a:r>
          </a:p>
          <a:p>
            <a:endParaRPr lang="en-US" sz="1200" dirty="0"/>
          </a:p>
        </p:txBody>
      </p:sp>
    </p:spTree>
    <p:extLst>
      <p:ext uri="{BB962C8B-B14F-4D97-AF65-F5344CB8AC3E}">
        <p14:creationId xmlns:p14="http://schemas.microsoft.com/office/powerpoint/2010/main" val="3290780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19"/>
          <p:cNvSpPr txBox="1">
            <a:spLocks noGrp="1"/>
          </p:cNvSpPr>
          <p:nvPr>
            <p:ph type="title"/>
          </p:nvPr>
        </p:nvSpPr>
        <p:spPr>
          <a:xfrm>
            <a:off x="265500" y="211240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D71BA"/>
                </a:solidFill>
              </a:rPr>
              <a:t>Thank you!</a:t>
            </a:r>
            <a:endParaRPr>
              <a:solidFill>
                <a:srgbClr val="0D71BA"/>
              </a:solidFill>
            </a:endParaRPr>
          </a:p>
        </p:txBody>
      </p:sp>
      <p:sp>
        <p:nvSpPr>
          <p:cNvPr id="799" name="Google Shape;799;p119"/>
          <p:cNvSpPr txBox="1">
            <a:spLocks noGrp="1"/>
          </p:cNvSpPr>
          <p:nvPr>
            <p:ph type="body" idx="2"/>
          </p:nvPr>
        </p:nvSpPr>
        <p:spPr>
          <a:xfrm>
            <a:off x="4810525" y="2112400"/>
            <a:ext cx="4243800" cy="19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To learn more about IEC,</a:t>
            </a:r>
            <a:endParaRPr/>
          </a:p>
          <a:p>
            <a:pPr marL="457200" lvl="0" indent="-342900" algn="l" rtl="0">
              <a:spcBef>
                <a:spcPts val="1600"/>
              </a:spcBef>
              <a:spcAft>
                <a:spcPts val="0"/>
              </a:spcAft>
              <a:buSzPts val="1800"/>
              <a:buChar char="●"/>
            </a:pPr>
            <a:r>
              <a:rPr lang="en"/>
              <a:t>Sign up for our newsletter  at our website </a:t>
            </a:r>
            <a:r>
              <a:rPr lang="en" b="1" u="sng"/>
              <a:t>ilenviro.org</a:t>
            </a:r>
            <a:endParaRPr b="1" u="sng"/>
          </a:p>
          <a:p>
            <a:pPr marL="457200" lvl="0" indent="-342900" algn="l" rtl="0">
              <a:spcBef>
                <a:spcPts val="0"/>
              </a:spcBef>
              <a:spcAft>
                <a:spcPts val="0"/>
              </a:spcAft>
              <a:buSzPts val="1800"/>
              <a:buChar char="●"/>
            </a:pPr>
            <a:r>
              <a:rPr lang="en"/>
              <a:t>Follow us on Twitter and Facebook </a:t>
            </a:r>
            <a:r>
              <a:rPr lang="en" b="1"/>
              <a:t>@ilenviro</a:t>
            </a:r>
            <a:endParaRPr b="1"/>
          </a:p>
        </p:txBody>
      </p:sp>
      <p:sp>
        <p:nvSpPr>
          <p:cNvPr id="801" name="Google Shape;801;p119"/>
          <p:cNvSpPr txBox="1">
            <a:spLocks noGrp="1"/>
          </p:cNvSpPr>
          <p:nvPr>
            <p:ph type="title"/>
          </p:nvPr>
        </p:nvSpPr>
        <p:spPr>
          <a:xfrm>
            <a:off x="890875" y="3335600"/>
            <a:ext cx="2912100" cy="145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400" dirty="0">
                <a:solidFill>
                  <a:schemeClr val="dk2"/>
                </a:solidFill>
              </a:rPr>
              <a:t>Jen Walling</a:t>
            </a:r>
            <a:br>
              <a:rPr lang="en-US" sz="1400" dirty="0">
                <a:solidFill>
                  <a:schemeClr val="dk2"/>
                </a:solidFill>
              </a:rPr>
            </a:br>
            <a:r>
              <a:rPr lang="en-US" sz="1400" dirty="0">
                <a:solidFill>
                  <a:schemeClr val="dk2"/>
                </a:solidFill>
              </a:rPr>
              <a:t>jwalling@ilenviro.org</a:t>
            </a:r>
            <a:endParaRPr sz="1400" dirty="0">
              <a:solidFill>
                <a:schemeClr val="dk2"/>
              </a:solidFill>
            </a:endParaRPr>
          </a:p>
          <a:p>
            <a:pPr marL="0" lvl="0" indent="0" algn="ctr" rtl="0">
              <a:spcBef>
                <a:spcPts val="0"/>
              </a:spcBef>
              <a:spcAft>
                <a:spcPts val="0"/>
              </a:spcAft>
              <a:buNone/>
            </a:pPr>
            <a:endParaRPr sz="1400" dirty="0">
              <a:solidFill>
                <a:schemeClr val="dk2"/>
              </a:solidFill>
            </a:endParaRPr>
          </a:p>
        </p:txBody>
      </p:sp>
      <p:pic>
        <p:nvPicPr>
          <p:cNvPr id="802" name="Google Shape;802;p119"/>
          <p:cNvPicPr preferRelativeResize="0"/>
          <p:nvPr/>
        </p:nvPicPr>
        <p:blipFill>
          <a:blip r:embed="rId3">
            <a:alphaModFix/>
          </a:blip>
          <a:stretch>
            <a:fillRect/>
          </a:stretch>
        </p:blipFill>
        <p:spPr>
          <a:xfrm>
            <a:off x="265499" y="547800"/>
            <a:ext cx="4162849" cy="1517175"/>
          </a:xfrm>
          <a:prstGeom prst="rect">
            <a:avLst/>
          </a:prstGeom>
          <a:noFill/>
          <a:ln>
            <a:noFill/>
          </a:ln>
        </p:spPr>
      </p:pic>
      <p:pic>
        <p:nvPicPr>
          <p:cNvPr id="7" name="Shape 120">
            <a:extLst>
              <a:ext uri="{FF2B5EF4-FFF2-40B4-BE49-F238E27FC236}">
                <a16:creationId xmlns:a16="http://schemas.microsoft.com/office/drawing/2014/main" id="{5E9AA9F5-43E3-4A9F-8C5B-321078EFEC48}"/>
              </a:ext>
            </a:extLst>
          </p:cNvPr>
          <p:cNvPicPr preferRelativeResize="0"/>
          <p:nvPr/>
        </p:nvPicPr>
        <p:blipFill>
          <a:blip r:embed="rId4">
            <a:alphaModFix/>
          </a:blip>
          <a:stretch>
            <a:fillRect/>
          </a:stretch>
        </p:blipFill>
        <p:spPr>
          <a:xfrm>
            <a:off x="4984842" y="359103"/>
            <a:ext cx="3149643" cy="13923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5"/>
        <p:cNvGrpSpPr/>
        <p:nvPr/>
      </p:nvGrpSpPr>
      <p:grpSpPr>
        <a:xfrm>
          <a:off x="0" y="0"/>
          <a:ext cx="0" cy="0"/>
          <a:chOff x="0" y="0"/>
          <a:chExt cx="0" cy="0"/>
        </a:xfrm>
      </p:grpSpPr>
      <p:sp>
        <p:nvSpPr>
          <p:cNvPr id="476" name="Google Shape;476;p72"/>
          <p:cNvSpPr txBox="1">
            <a:spLocks noGrp="1"/>
          </p:cNvSpPr>
          <p:nvPr>
            <p:ph type="body" idx="2"/>
          </p:nvPr>
        </p:nvSpPr>
        <p:spPr>
          <a:xfrm>
            <a:off x="4915300" y="611100"/>
            <a:ext cx="4071600" cy="392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a:t>The </a:t>
            </a:r>
            <a:r>
              <a:rPr lang="en" sz="1600" b="1"/>
              <a:t>Illinois Environmental Council </a:t>
            </a:r>
            <a:r>
              <a:rPr lang="en" sz="1600"/>
              <a:t>was started in 1975 to represent environmental organizations in front of the General Assembly - essentially, serves as a trade association.</a:t>
            </a:r>
            <a:endParaRPr sz="1600"/>
          </a:p>
          <a:p>
            <a:pPr marL="0" lvl="0" indent="0" algn="l" rtl="0">
              <a:spcBef>
                <a:spcPts val="0"/>
              </a:spcBef>
              <a:spcAft>
                <a:spcPts val="0"/>
              </a:spcAft>
              <a:buNone/>
            </a:pPr>
            <a:endParaRPr b="1"/>
          </a:p>
          <a:p>
            <a:pPr marL="457200" lvl="0" indent="-323850" algn="l" rtl="0">
              <a:spcBef>
                <a:spcPts val="0"/>
              </a:spcBef>
              <a:spcAft>
                <a:spcPts val="0"/>
              </a:spcAft>
              <a:buSzPts val="1500"/>
              <a:buChar char="●"/>
            </a:pPr>
            <a:r>
              <a:rPr lang="en" sz="1500"/>
              <a:t>80 Affiliate Organizations</a:t>
            </a:r>
            <a:endParaRPr sz="1500"/>
          </a:p>
          <a:p>
            <a:pPr marL="457200" lvl="0" indent="-323850" algn="l" rtl="0">
              <a:spcBef>
                <a:spcPts val="0"/>
              </a:spcBef>
              <a:spcAft>
                <a:spcPts val="0"/>
              </a:spcAft>
              <a:buSzPts val="1500"/>
              <a:buChar char="●"/>
            </a:pPr>
            <a:r>
              <a:rPr lang="en" sz="1500"/>
              <a:t>Range from international to hyper-local</a:t>
            </a:r>
            <a:endParaRPr sz="1500"/>
          </a:p>
          <a:p>
            <a:pPr marL="457200" lvl="0" indent="-323850" algn="l" rtl="0">
              <a:spcBef>
                <a:spcPts val="0"/>
              </a:spcBef>
              <a:spcAft>
                <a:spcPts val="0"/>
              </a:spcAft>
              <a:buSzPts val="1500"/>
              <a:buChar char="●"/>
            </a:pPr>
            <a:r>
              <a:rPr lang="en" sz="1500"/>
              <a:t>Policy areas of interest include energy, water, land use and agriculture, wildlife</a:t>
            </a:r>
            <a:endParaRPr sz="1500"/>
          </a:p>
          <a:p>
            <a:pPr marL="0" lvl="0" indent="0" algn="l" rtl="0">
              <a:spcBef>
                <a:spcPts val="1600"/>
              </a:spcBef>
              <a:spcAft>
                <a:spcPts val="0"/>
              </a:spcAft>
              <a:buNone/>
            </a:pPr>
            <a:r>
              <a:rPr lang="en" b="1" u="sng">
                <a:solidFill>
                  <a:schemeClr val="accent1"/>
                </a:solidFill>
              </a:rPr>
              <a:t>Mission</a:t>
            </a:r>
            <a:endParaRPr b="1" u="sng">
              <a:solidFill>
                <a:schemeClr val="accent1"/>
              </a:solidFill>
            </a:endParaRPr>
          </a:p>
          <a:p>
            <a:pPr marL="0" lvl="0" indent="0" algn="l" rtl="0">
              <a:spcBef>
                <a:spcPts val="0"/>
              </a:spcBef>
              <a:spcAft>
                <a:spcPts val="1600"/>
              </a:spcAft>
              <a:buNone/>
            </a:pPr>
            <a:r>
              <a:rPr lang="en" sz="1500"/>
              <a:t>To ensure a healthful environment for all Illinoisans.</a:t>
            </a:r>
            <a:endParaRPr sz="1500"/>
          </a:p>
        </p:txBody>
      </p:sp>
      <p:pic>
        <p:nvPicPr>
          <p:cNvPr id="477" name="Google Shape;477;p72"/>
          <p:cNvPicPr preferRelativeResize="0"/>
          <p:nvPr/>
        </p:nvPicPr>
        <p:blipFill>
          <a:blip r:embed="rId3">
            <a:alphaModFix/>
          </a:blip>
          <a:stretch>
            <a:fillRect/>
          </a:stretch>
        </p:blipFill>
        <p:spPr>
          <a:xfrm>
            <a:off x="434150" y="1827524"/>
            <a:ext cx="3366951" cy="1488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3"/>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Font typeface="Raleway"/>
              <a:buNone/>
            </a:pPr>
            <a:r>
              <a:rPr lang="en" sz="3600" b="1" i="0" u="none" strike="noStrike" cap="none">
                <a:solidFill>
                  <a:schemeClr val="dk1"/>
                </a:solidFill>
                <a:latin typeface="Arial"/>
                <a:ea typeface="Arial"/>
                <a:cs typeface="Arial"/>
                <a:sym typeface="Arial"/>
              </a:rPr>
              <a:t>Lead Affiliates </a:t>
            </a:r>
            <a:endParaRPr sz="3600" b="1" i="0" u="none" strike="noStrike" cap="none">
              <a:solidFill>
                <a:schemeClr val="dk1"/>
              </a:solidFill>
              <a:latin typeface="Arial"/>
              <a:ea typeface="Arial"/>
              <a:cs typeface="Arial"/>
              <a:sym typeface="Arial"/>
            </a:endParaRPr>
          </a:p>
        </p:txBody>
      </p:sp>
      <p:sp>
        <p:nvSpPr>
          <p:cNvPr id="483" name="Google Shape;483;p73"/>
          <p:cNvSpPr txBox="1">
            <a:spLocks noGrp="1"/>
          </p:cNvSpPr>
          <p:nvPr>
            <p:ph type="subTitle" idx="1"/>
          </p:nvPr>
        </p:nvSpPr>
        <p:spPr>
          <a:xfrm>
            <a:off x="265500" y="4299709"/>
            <a:ext cx="4045200" cy="10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Font typeface="Lato"/>
              <a:buNone/>
            </a:pPr>
            <a:r>
              <a:rPr lang="en" sz="2100" b="1" i="0" u="none" strike="noStrike" cap="none">
                <a:solidFill>
                  <a:schemeClr val="dk2"/>
                </a:solidFill>
                <a:latin typeface="Arial"/>
                <a:ea typeface="Arial"/>
                <a:cs typeface="Arial"/>
                <a:sym typeface="Arial"/>
              </a:rPr>
              <a:t>Full list of affiliates here:</a:t>
            </a:r>
            <a:endParaRPr/>
          </a:p>
          <a:p>
            <a:pPr marL="0" marR="0" lvl="0" indent="0" algn="ctr" rtl="0">
              <a:lnSpc>
                <a:spcPct val="100000"/>
              </a:lnSpc>
              <a:spcBef>
                <a:spcPts val="0"/>
              </a:spcBef>
              <a:spcAft>
                <a:spcPts val="0"/>
              </a:spcAft>
              <a:buClr>
                <a:schemeClr val="dk2"/>
              </a:buClr>
              <a:buFont typeface="Lato"/>
              <a:buNone/>
            </a:pPr>
            <a:r>
              <a:rPr lang="en" sz="2100" b="1" i="0" u="sng" strike="noStrike" cap="none">
                <a:solidFill>
                  <a:schemeClr val="hlink"/>
                </a:solidFill>
                <a:latin typeface="Arial"/>
                <a:ea typeface="Arial"/>
                <a:cs typeface="Arial"/>
                <a:sym typeface="Arial"/>
                <a:hlinkClick r:id="rId3"/>
              </a:rPr>
              <a:t>ilenviro.org/iec-affiliates </a:t>
            </a:r>
            <a:endParaRPr sz="2100" b="1" i="0" u="none" strike="noStrike" cap="none">
              <a:solidFill>
                <a:schemeClr val="dk2"/>
              </a:solidFill>
              <a:latin typeface="Arial"/>
              <a:ea typeface="Arial"/>
              <a:cs typeface="Arial"/>
              <a:sym typeface="Arial"/>
            </a:endParaRPr>
          </a:p>
        </p:txBody>
      </p:sp>
      <p:sp>
        <p:nvSpPr>
          <p:cNvPr id="484" name="Google Shape;484;p73"/>
          <p:cNvSpPr txBox="1">
            <a:spLocks noGrp="1"/>
          </p:cNvSpPr>
          <p:nvPr>
            <p:ph type="body" idx="2"/>
          </p:nvPr>
        </p:nvSpPr>
        <p:spPr>
          <a:xfrm>
            <a:off x="4710600" y="351825"/>
            <a:ext cx="4363200" cy="437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Center for Neighborhood Technology</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Citizens Utility Board</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Clean Energy Trust</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Elevate Energy</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Environmental Defense Fund</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Environmental Law and Policy Center</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Faith in Place</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Illinois Solar Energy Association</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Izaak Walton League of America, Illinois Division</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Midwest Energy Efficiency Alliance</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Natural Resources Defense Council</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Openlands</a:t>
            </a:r>
            <a:endParaRPr sz="1400" b="0" i="0" u="none" strike="noStrike" cap="none">
              <a:solidFill>
                <a:schemeClr val="lt1"/>
              </a:solidFill>
              <a:latin typeface="Lato"/>
              <a:ea typeface="Lato"/>
              <a:cs typeface="Lato"/>
              <a:sym typeface="Lato"/>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Prairie Rivers Network</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Respiratory Health Association</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Sierra Club, Illinois Chapter</a:t>
            </a:r>
            <a:endParaRPr/>
          </a:p>
          <a:p>
            <a:pPr marL="0" marR="0" lvl="0" indent="0" algn="l" rtl="0">
              <a:lnSpc>
                <a:spcPct val="100000"/>
              </a:lnSpc>
              <a:spcBef>
                <a:spcPts val="400"/>
              </a:spcBef>
              <a:spcAft>
                <a:spcPts val="0"/>
              </a:spcAft>
              <a:buClr>
                <a:schemeClr val="lt1"/>
              </a:buClr>
              <a:buFont typeface="Lato"/>
              <a:buNone/>
            </a:pPr>
            <a:r>
              <a:rPr lang="en" sz="1400" b="0" i="0" u="none" strike="noStrike" cap="none">
                <a:solidFill>
                  <a:schemeClr val="lt1"/>
                </a:solidFill>
                <a:latin typeface="Lato"/>
                <a:ea typeface="Lato"/>
                <a:cs typeface="Lato"/>
                <a:sym typeface="Lato"/>
              </a:rPr>
              <a:t>The Nature Conservancy, Illinois Chapter</a:t>
            </a:r>
            <a:endParaRPr/>
          </a:p>
          <a:p>
            <a:pPr marL="0" marR="0" lvl="0" indent="0" algn="l" rtl="0">
              <a:lnSpc>
                <a:spcPct val="115000"/>
              </a:lnSpc>
              <a:spcBef>
                <a:spcPts val="400"/>
              </a:spcBef>
              <a:spcAft>
                <a:spcPts val="0"/>
              </a:spcAft>
              <a:buClr>
                <a:schemeClr val="lt1"/>
              </a:buClr>
              <a:buFont typeface="Lato"/>
              <a:buNone/>
            </a:pPr>
            <a:endParaRPr sz="1800" b="0" i="0" u="none" strike="noStrike" cap="none">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6"/>
        <p:cNvGrpSpPr/>
        <p:nvPr/>
      </p:nvGrpSpPr>
      <p:grpSpPr>
        <a:xfrm>
          <a:off x="0" y="0"/>
          <a:ext cx="0" cy="0"/>
          <a:chOff x="0" y="0"/>
          <a:chExt cx="0" cy="0"/>
        </a:xfrm>
      </p:grpSpPr>
      <p:sp>
        <p:nvSpPr>
          <p:cNvPr id="637" name="Google Shape;637;p97"/>
          <p:cNvSpPr txBox="1">
            <a:spLocks noGrp="1"/>
          </p:cNvSpPr>
          <p:nvPr>
            <p:ph type="body" idx="1"/>
          </p:nvPr>
        </p:nvSpPr>
        <p:spPr>
          <a:xfrm>
            <a:off x="1155600" y="1866375"/>
            <a:ext cx="6832800" cy="711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Composed of energy/environmental advocates, businesses, consumer groups, labor unions, faith groups, public health organizations.</a:t>
            </a:r>
            <a:endParaRPr sz="1600"/>
          </a:p>
        </p:txBody>
      </p:sp>
      <p:sp>
        <p:nvSpPr>
          <p:cNvPr id="638" name="Google Shape;638;p97"/>
          <p:cNvSpPr txBox="1">
            <a:spLocks noGrp="1"/>
          </p:cNvSpPr>
          <p:nvPr>
            <p:ph type="body" idx="1"/>
          </p:nvPr>
        </p:nvSpPr>
        <p:spPr>
          <a:xfrm>
            <a:off x="2225900" y="2633450"/>
            <a:ext cx="6405600" cy="20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rPr>
              <a:t>What do we want?</a:t>
            </a:r>
            <a:endParaRPr sz="2100" b="1">
              <a:solidFill>
                <a:schemeClr val="dk1"/>
              </a:solidFill>
            </a:endParaRPr>
          </a:p>
          <a:p>
            <a:pPr marL="457200" lvl="0" indent="-330200" algn="l" rtl="0">
              <a:spcBef>
                <a:spcPts val="1600"/>
              </a:spcBef>
              <a:spcAft>
                <a:spcPts val="1200"/>
              </a:spcAft>
              <a:buSzPts val="1600"/>
              <a:buChar char="●"/>
            </a:pPr>
            <a:r>
              <a:rPr lang="en" sz="1600"/>
              <a:t>Our focus was to make sure that any energy legislation included strong provisions for renewable energy and energy efficiency, as well as make these things available to people who historically have not had access to them.</a:t>
            </a:r>
            <a:endParaRPr sz="1600"/>
          </a:p>
        </p:txBody>
      </p:sp>
      <p:pic>
        <p:nvPicPr>
          <p:cNvPr id="639" name="Google Shape;639;p97">
            <a:hlinkClick r:id="rId3"/>
          </p:cNvPr>
          <p:cNvPicPr preferRelativeResize="0"/>
          <p:nvPr/>
        </p:nvPicPr>
        <p:blipFill>
          <a:blip r:embed="rId4">
            <a:alphaModFix/>
          </a:blip>
          <a:stretch>
            <a:fillRect/>
          </a:stretch>
        </p:blipFill>
        <p:spPr>
          <a:xfrm>
            <a:off x="593484" y="556875"/>
            <a:ext cx="4555681" cy="1309500"/>
          </a:xfrm>
          <a:prstGeom prst="rect">
            <a:avLst/>
          </a:prstGeom>
          <a:noFill/>
          <a:ln>
            <a:noFill/>
          </a:ln>
        </p:spPr>
      </p:pic>
      <p:pic>
        <p:nvPicPr>
          <p:cNvPr id="640" name="Google Shape;640;p97"/>
          <p:cNvPicPr preferRelativeResize="0"/>
          <p:nvPr/>
        </p:nvPicPr>
        <p:blipFill>
          <a:blip r:embed="rId5">
            <a:alphaModFix/>
          </a:blip>
          <a:stretch>
            <a:fillRect/>
          </a:stretch>
        </p:blipFill>
        <p:spPr>
          <a:xfrm>
            <a:off x="67656" y="2785850"/>
            <a:ext cx="2158244" cy="2072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79">
            <a:hlinkClick r:id="rId3"/>
          </p:cNvPr>
          <p:cNvPicPr preferRelativeResize="0"/>
          <p:nvPr/>
        </p:nvPicPr>
        <p:blipFill>
          <a:blip r:embed="rId4">
            <a:alphaModFix/>
          </a:blip>
          <a:stretch>
            <a:fillRect/>
          </a:stretch>
        </p:blipFill>
        <p:spPr>
          <a:xfrm>
            <a:off x="2401525" y="809100"/>
            <a:ext cx="4000779" cy="1286525"/>
          </a:xfrm>
          <a:prstGeom prst="rect">
            <a:avLst/>
          </a:prstGeom>
          <a:noFill/>
          <a:ln>
            <a:noFill/>
          </a:ln>
        </p:spPr>
      </p:pic>
      <p:sp>
        <p:nvSpPr>
          <p:cNvPr id="520" name="Google Shape;520;p79"/>
          <p:cNvSpPr txBox="1"/>
          <p:nvPr/>
        </p:nvSpPr>
        <p:spPr>
          <a:xfrm>
            <a:off x="1846925" y="2383950"/>
            <a:ext cx="6468000" cy="2179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b="1">
                <a:solidFill>
                  <a:srgbClr val="FFFFFF"/>
                </a:solidFill>
              </a:rPr>
              <a:t>Global Warming is...</a:t>
            </a:r>
            <a:endParaRPr sz="1800" b="1">
              <a:solidFill>
                <a:srgbClr val="FFFFFF"/>
              </a:solidFill>
            </a:endParaRPr>
          </a:p>
          <a:p>
            <a:pPr marL="914400" lvl="1" indent="-342900" algn="l" rtl="0">
              <a:lnSpc>
                <a:spcPct val="115000"/>
              </a:lnSpc>
              <a:spcBef>
                <a:spcPts val="0"/>
              </a:spcBef>
              <a:spcAft>
                <a:spcPts val="0"/>
              </a:spcAft>
              <a:buClr>
                <a:schemeClr val="dk1"/>
              </a:buClr>
              <a:buSzPts val="1800"/>
              <a:buChar char="○"/>
            </a:pPr>
            <a:r>
              <a:rPr lang="en" sz="1800" b="1">
                <a:solidFill>
                  <a:srgbClr val="FFFFFF"/>
                </a:solidFill>
              </a:rPr>
              <a:t>Happening:</a:t>
            </a:r>
            <a:r>
              <a:rPr lang="en" sz="1800">
                <a:solidFill>
                  <a:srgbClr val="FFFFFF"/>
                </a:solidFill>
              </a:rPr>
              <a:t> 73% (+2 Natl Avg)</a:t>
            </a:r>
            <a:endParaRPr sz="1800">
              <a:solidFill>
                <a:srgbClr val="FFFFFF"/>
              </a:solidFill>
            </a:endParaRPr>
          </a:p>
          <a:p>
            <a:pPr marL="914400" lvl="1" indent="-342900" algn="l" rtl="0">
              <a:lnSpc>
                <a:spcPct val="115000"/>
              </a:lnSpc>
              <a:spcBef>
                <a:spcPts val="0"/>
              </a:spcBef>
              <a:spcAft>
                <a:spcPts val="0"/>
              </a:spcAft>
              <a:buClr>
                <a:schemeClr val="dk1"/>
              </a:buClr>
              <a:buSzPts val="1800"/>
              <a:buChar char="○"/>
            </a:pPr>
            <a:r>
              <a:rPr lang="en" sz="1800" b="1">
                <a:solidFill>
                  <a:srgbClr val="FFFFFF"/>
                </a:solidFill>
              </a:rPr>
              <a:t>Mostly Caused by Human Activities: </a:t>
            </a:r>
            <a:r>
              <a:rPr lang="en" sz="1800">
                <a:solidFill>
                  <a:srgbClr val="FFFFFF"/>
                </a:solidFill>
              </a:rPr>
              <a:t>56%</a:t>
            </a:r>
            <a:endParaRPr sz="1800">
              <a:solidFill>
                <a:srgbClr val="FFFFFF"/>
              </a:solidFill>
            </a:endParaRPr>
          </a:p>
          <a:p>
            <a:pPr marL="457200" lvl="0" indent="-342900" algn="l" rtl="0">
              <a:lnSpc>
                <a:spcPct val="115000"/>
              </a:lnSpc>
              <a:spcBef>
                <a:spcPts val="0"/>
              </a:spcBef>
              <a:spcAft>
                <a:spcPts val="0"/>
              </a:spcAft>
              <a:buClr>
                <a:schemeClr val="dk1"/>
              </a:buClr>
              <a:buSzPts val="1800"/>
              <a:buChar char="●"/>
            </a:pPr>
            <a:r>
              <a:rPr lang="en" sz="1800" b="1">
                <a:solidFill>
                  <a:srgbClr val="FFFFFF"/>
                </a:solidFill>
              </a:rPr>
              <a:t>Regulate CO2: </a:t>
            </a:r>
            <a:r>
              <a:rPr lang="en" sz="1800">
                <a:solidFill>
                  <a:srgbClr val="FFFFFF"/>
                </a:solidFill>
              </a:rPr>
              <a:t>78%</a:t>
            </a:r>
            <a:endParaRPr sz="1800">
              <a:solidFill>
                <a:srgbClr val="FFFFFF"/>
              </a:solidFill>
            </a:endParaRPr>
          </a:p>
          <a:p>
            <a:pPr marL="457200" lvl="0" indent="-342900" algn="l" rtl="0">
              <a:lnSpc>
                <a:spcPct val="115000"/>
              </a:lnSpc>
              <a:spcBef>
                <a:spcPts val="0"/>
              </a:spcBef>
              <a:spcAft>
                <a:spcPts val="0"/>
              </a:spcAft>
              <a:buClr>
                <a:schemeClr val="dk1"/>
              </a:buClr>
              <a:buSzPts val="1800"/>
              <a:buChar char="●"/>
            </a:pPr>
            <a:r>
              <a:rPr lang="en" sz="1800" b="1">
                <a:solidFill>
                  <a:srgbClr val="FFFFFF"/>
                </a:solidFill>
              </a:rPr>
              <a:t>CO2 limits on existing coal-fired power plants: </a:t>
            </a:r>
            <a:r>
              <a:rPr lang="en" sz="1800">
                <a:solidFill>
                  <a:srgbClr val="FFFFFF"/>
                </a:solidFill>
              </a:rPr>
              <a:t>74%</a:t>
            </a:r>
            <a:endParaRPr sz="1800">
              <a:solidFill>
                <a:srgbClr val="FFFFFF"/>
              </a:solidFill>
            </a:endParaRPr>
          </a:p>
          <a:p>
            <a:pPr marL="457200" lvl="0" indent="-342900" algn="l" rtl="0">
              <a:lnSpc>
                <a:spcPct val="115000"/>
              </a:lnSpc>
              <a:spcBef>
                <a:spcPts val="0"/>
              </a:spcBef>
              <a:spcAft>
                <a:spcPts val="0"/>
              </a:spcAft>
              <a:buClr>
                <a:schemeClr val="dk1"/>
              </a:buClr>
              <a:buSzPts val="1800"/>
              <a:buChar char="●"/>
            </a:pPr>
            <a:r>
              <a:rPr lang="en" sz="1800" b="1">
                <a:solidFill>
                  <a:srgbClr val="FFFFFF"/>
                </a:solidFill>
              </a:rPr>
              <a:t>Require Utilities get 20% electricity from RE:</a:t>
            </a:r>
            <a:r>
              <a:rPr lang="en" sz="1800">
                <a:solidFill>
                  <a:srgbClr val="FFFFFF"/>
                </a:solidFill>
              </a:rPr>
              <a:t> 68%</a:t>
            </a:r>
            <a:r>
              <a:rPr lang="en" sz="1800" b="1">
                <a:solidFill>
                  <a:srgbClr val="FFFFFF"/>
                </a:solidFill>
              </a:rPr>
              <a:t> </a:t>
            </a:r>
            <a:endParaRPr sz="1800" b="1">
              <a:solidFill>
                <a:srgbClr val="FFFFFF"/>
              </a:solidFill>
            </a:endParaRPr>
          </a:p>
        </p:txBody>
      </p:sp>
    </p:spTree>
    <p:extLst>
      <p:ext uri="{BB962C8B-B14F-4D97-AF65-F5344CB8AC3E}">
        <p14:creationId xmlns:p14="http://schemas.microsoft.com/office/powerpoint/2010/main" val="161518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177EE"/>
            </a:gs>
            <a:gs pos="100000">
              <a:srgbClr val="113D8A"/>
            </a:gs>
          </a:gsLst>
          <a:path path="circle">
            <a:fillToRect l="50000" t="50000" r="50000" b="50000"/>
          </a:path>
          <a:tileRect/>
        </a:gradFill>
        <a:effectLst/>
      </p:bgPr>
    </p:bg>
    <p:spTree>
      <p:nvGrpSpPr>
        <p:cNvPr id="1" name="Shape 658"/>
        <p:cNvGrpSpPr/>
        <p:nvPr/>
      </p:nvGrpSpPr>
      <p:grpSpPr>
        <a:xfrm>
          <a:off x="0" y="0"/>
          <a:ext cx="0" cy="0"/>
          <a:chOff x="0" y="0"/>
          <a:chExt cx="0" cy="0"/>
        </a:xfrm>
      </p:grpSpPr>
      <p:sp>
        <p:nvSpPr>
          <p:cNvPr id="659" name="Google Shape;659;p100"/>
          <p:cNvSpPr txBox="1">
            <a:spLocks noGrp="1"/>
          </p:cNvSpPr>
          <p:nvPr>
            <p:ph type="title"/>
          </p:nvPr>
        </p:nvSpPr>
        <p:spPr>
          <a:xfrm>
            <a:off x="4271050" y="513800"/>
            <a:ext cx="37563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Clean Jobs Reports</a:t>
            </a:r>
            <a:endParaRPr>
              <a:solidFill>
                <a:srgbClr val="FFFFFF"/>
              </a:solidFill>
            </a:endParaRPr>
          </a:p>
        </p:txBody>
      </p:sp>
      <p:sp>
        <p:nvSpPr>
          <p:cNvPr id="660" name="Google Shape;660;p100"/>
          <p:cNvSpPr txBox="1">
            <a:spLocks noGrp="1"/>
          </p:cNvSpPr>
          <p:nvPr>
            <p:ph type="body" idx="1"/>
          </p:nvPr>
        </p:nvSpPr>
        <p:spPr>
          <a:xfrm>
            <a:off x="643450" y="1263075"/>
            <a:ext cx="4616400" cy="338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solidFill>
                  <a:srgbClr val="FFFFFF"/>
                </a:solidFill>
                <a:hlinkClick r:id="rId3"/>
              </a:rPr>
              <a:t>In Illinois…</a:t>
            </a:r>
            <a:endParaRPr sz="1600" b="1">
              <a:solidFill>
                <a:srgbClr val="FFFFFF"/>
              </a:solidFill>
            </a:endParaRPr>
          </a:p>
          <a:p>
            <a:pPr marL="457200" lvl="0" indent="-330200" algn="l" rtl="0">
              <a:spcBef>
                <a:spcPts val="1600"/>
              </a:spcBef>
              <a:spcAft>
                <a:spcPts val="0"/>
              </a:spcAft>
              <a:buClr>
                <a:srgbClr val="FFFFFF"/>
              </a:buClr>
              <a:buSzPts val="1600"/>
              <a:buChar char="●"/>
            </a:pPr>
            <a:r>
              <a:rPr lang="en" sz="1600">
                <a:solidFill>
                  <a:srgbClr val="FFFFFF"/>
                </a:solidFill>
              </a:rPr>
              <a:t>113,918 Jobs</a:t>
            </a:r>
            <a:endParaRPr sz="1600">
              <a:solidFill>
                <a:srgbClr val="FFFFFF"/>
              </a:solidFill>
            </a:endParaRPr>
          </a:p>
          <a:p>
            <a:pPr marL="914400" lvl="1" indent="-330200" algn="l" rtl="0">
              <a:spcBef>
                <a:spcPts val="0"/>
              </a:spcBef>
              <a:spcAft>
                <a:spcPts val="0"/>
              </a:spcAft>
              <a:buClr>
                <a:srgbClr val="FFFFFF"/>
              </a:buClr>
              <a:buSzPts val="1600"/>
              <a:buChar char="○"/>
            </a:pPr>
            <a:r>
              <a:rPr lang="en" sz="1600">
                <a:solidFill>
                  <a:srgbClr val="FFFFFF"/>
                </a:solidFill>
              </a:rPr>
              <a:t>Highest clean energy jobs number in the Midwest</a:t>
            </a:r>
            <a:endParaRPr sz="1600">
              <a:solidFill>
                <a:srgbClr val="FFFFFF"/>
              </a:solidFill>
            </a:endParaRPr>
          </a:p>
          <a:p>
            <a:pPr marL="914400" lvl="1" indent="-330200" algn="l" rtl="0">
              <a:spcBef>
                <a:spcPts val="0"/>
              </a:spcBef>
              <a:spcAft>
                <a:spcPts val="0"/>
              </a:spcAft>
              <a:buClr>
                <a:srgbClr val="FFFFFF"/>
              </a:buClr>
              <a:buSzPts val="1600"/>
              <a:buChar char="○"/>
            </a:pPr>
            <a:r>
              <a:rPr lang="en" sz="1600">
                <a:solidFill>
                  <a:srgbClr val="FFFFFF"/>
                </a:solidFill>
              </a:rPr>
              <a:t>By sector:</a:t>
            </a:r>
            <a:endParaRPr sz="1600">
              <a:solidFill>
                <a:srgbClr val="FFFFFF"/>
              </a:solidFill>
            </a:endParaRPr>
          </a:p>
          <a:p>
            <a:pPr marL="1371600" lvl="2" indent="-330200" algn="l" rtl="0">
              <a:spcBef>
                <a:spcPts val="0"/>
              </a:spcBef>
              <a:spcAft>
                <a:spcPts val="0"/>
              </a:spcAft>
              <a:buClr>
                <a:srgbClr val="FFFFFF"/>
              </a:buClr>
              <a:buSzPts val="1600"/>
              <a:buChar char="■"/>
            </a:pPr>
            <a:r>
              <a:rPr lang="en" sz="1600">
                <a:solidFill>
                  <a:srgbClr val="FFFFFF"/>
                </a:solidFill>
              </a:rPr>
              <a:t>78.8% Energy Efficiency</a:t>
            </a:r>
            <a:endParaRPr sz="1600">
              <a:solidFill>
                <a:srgbClr val="FFFFFF"/>
              </a:solidFill>
            </a:endParaRPr>
          </a:p>
          <a:p>
            <a:pPr marL="1371600" lvl="2" indent="-330200" algn="l" rtl="0">
              <a:spcBef>
                <a:spcPts val="0"/>
              </a:spcBef>
              <a:spcAft>
                <a:spcPts val="0"/>
              </a:spcAft>
              <a:buClr>
                <a:srgbClr val="FFFFFF"/>
              </a:buClr>
              <a:buSzPts val="1600"/>
              <a:buChar char="■"/>
            </a:pPr>
            <a:r>
              <a:rPr lang="en" sz="1600">
                <a:solidFill>
                  <a:srgbClr val="FFFFFF"/>
                </a:solidFill>
              </a:rPr>
              <a:t>11.3% Renewable Energy</a:t>
            </a:r>
            <a:endParaRPr sz="1600">
              <a:solidFill>
                <a:srgbClr val="FFFFFF"/>
              </a:solidFill>
            </a:endParaRPr>
          </a:p>
          <a:p>
            <a:pPr marL="1371600" lvl="2" indent="-330200" algn="l" rtl="0">
              <a:spcBef>
                <a:spcPts val="0"/>
              </a:spcBef>
              <a:spcAft>
                <a:spcPts val="0"/>
              </a:spcAft>
              <a:buClr>
                <a:srgbClr val="FFFFFF"/>
              </a:buClr>
              <a:buSzPts val="1600"/>
              <a:buChar char="■"/>
            </a:pPr>
            <a:r>
              <a:rPr lang="en" sz="1600">
                <a:solidFill>
                  <a:srgbClr val="FFFFFF"/>
                </a:solidFill>
              </a:rPr>
              <a:t>5.57% Advanced Transportation</a:t>
            </a:r>
            <a:endParaRPr sz="1600">
              <a:solidFill>
                <a:srgbClr val="FFFFFF"/>
              </a:solidFill>
            </a:endParaRPr>
          </a:p>
          <a:p>
            <a:pPr marL="1371600" lvl="2" indent="-330200" algn="l" rtl="0">
              <a:spcBef>
                <a:spcPts val="0"/>
              </a:spcBef>
              <a:spcAft>
                <a:spcPts val="0"/>
              </a:spcAft>
              <a:buClr>
                <a:srgbClr val="FFFFFF"/>
              </a:buClr>
              <a:buSzPts val="1600"/>
              <a:buChar char="■"/>
            </a:pPr>
            <a:r>
              <a:rPr lang="en" sz="1600">
                <a:solidFill>
                  <a:srgbClr val="FFFFFF"/>
                </a:solidFill>
              </a:rPr>
              <a:t>3.05% Clean Fuels</a:t>
            </a:r>
            <a:endParaRPr sz="1600">
              <a:solidFill>
                <a:srgbClr val="FFFFFF"/>
              </a:solidFill>
            </a:endParaRPr>
          </a:p>
          <a:p>
            <a:pPr marL="1371600" lvl="2" indent="-330200" algn="l" rtl="0">
              <a:spcBef>
                <a:spcPts val="0"/>
              </a:spcBef>
              <a:spcAft>
                <a:spcPts val="0"/>
              </a:spcAft>
              <a:buClr>
                <a:srgbClr val="FFFFFF"/>
              </a:buClr>
              <a:buSzPts val="1600"/>
              <a:buChar char="■"/>
            </a:pPr>
            <a:r>
              <a:rPr lang="en" sz="1600">
                <a:solidFill>
                  <a:srgbClr val="FFFFFF"/>
                </a:solidFill>
              </a:rPr>
              <a:t>1.23% Advanced Grid</a:t>
            </a:r>
            <a:endParaRPr sz="1600">
              <a:solidFill>
                <a:srgbClr val="FFFFFF"/>
              </a:solidFill>
            </a:endParaRPr>
          </a:p>
          <a:p>
            <a:pPr marL="914400" lvl="1" indent="-330200" algn="l" rtl="0">
              <a:spcBef>
                <a:spcPts val="0"/>
              </a:spcBef>
              <a:spcAft>
                <a:spcPts val="0"/>
              </a:spcAft>
              <a:buClr>
                <a:srgbClr val="FFFFFF"/>
              </a:buClr>
              <a:buSzPts val="1600"/>
              <a:buChar char="○"/>
            </a:pPr>
            <a:r>
              <a:rPr lang="en" sz="1600" u="sng">
                <a:solidFill>
                  <a:srgbClr val="FFFFFF"/>
                </a:solidFill>
                <a:hlinkClick r:id="rId4"/>
              </a:rPr>
              <a:t>Map</a:t>
            </a:r>
            <a:endParaRPr sz="1600">
              <a:solidFill>
                <a:srgbClr val="FFFFFF"/>
              </a:solidFill>
            </a:endParaRPr>
          </a:p>
        </p:txBody>
      </p:sp>
      <p:sp>
        <p:nvSpPr>
          <p:cNvPr id="661" name="Google Shape;661;p100"/>
          <p:cNvSpPr txBox="1">
            <a:spLocks noGrp="1"/>
          </p:cNvSpPr>
          <p:nvPr>
            <p:ph type="body" idx="2"/>
          </p:nvPr>
        </p:nvSpPr>
        <p:spPr>
          <a:xfrm>
            <a:off x="5481325" y="1455525"/>
            <a:ext cx="32160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Other Resources:</a:t>
            </a:r>
            <a:endParaRPr>
              <a:solidFill>
                <a:srgbClr val="FFFFFF"/>
              </a:solidFill>
            </a:endParaRPr>
          </a:p>
          <a:p>
            <a:pPr marL="457200" lvl="0" indent="-304800" algn="l" rtl="0">
              <a:spcBef>
                <a:spcPts val="1600"/>
              </a:spcBef>
              <a:spcAft>
                <a:spcPts val="0"/>
              </a:spcAft>
              <a:buClr>
                <a:srgbClr val="FFFFFF"/>
              </a:buClr>
              <a:buSzPts val="1200"/>
              <a:buChar char="●"/>
            </a:pPr>
            <a:r>
              <a:rPr lang="en" sz="1200" u="sng">
                <a:solidFill>
                  <a:srgbClr val="FFFFFF"/>
                </a:solidFill>
                <a:hlinkClick r:id="rId5"/>
              </a:rPr>
              <a:t>Environmental Entrepreneurs (E2)</a:t>
            </a:r>
            <a:endParaRPr sz="1200">
              <a:solidFill>
                <a:srgbClr val="FFFFFF"/>
              </a:solidFill>
            </a:endParaRPr>
          </a:p>
          <a:p>
            <a:pPr marL="914400" lvl="1" indent="-304800" algn="l" rtl="0">
              <a:spcBef>
                <a:spcPts val="1600"/>
              </a:spcBef>
              <a:spcAft>
                <a:spcPts val="0"/>
              </a:spcAft>
              <a:buClr>
                <a:srgbClr val="FFFFFF"/>
              </a:buClr>
              <a:buSzPts val="1200"/>
              <a:buChar char="○"/>
            </a:pPr>
            <a:r>
              <a:rPr lang="en">
                <a:solidFill>
                  <a:srgbClr val="FFFFFF"/>
                </a:solidFill>
              </a:rPr>
              <a:t>Includes state-specific reports from CA, CO, MO, NV, NY, OR, PA &amp; TN</a:t>
            </a:r>
            <a:endParaRPr sz="1200">
              <a:solidFill>
                <a:srgbClr val="FFFFFF"/>
              </a:solidFill>
            </a:endParaRPr>
          </a:p>
          <a:p>
            <a:pPr marL="457200" lvl="0" indent="-304800" algn="l" rtl="0">
              <a:spcBef>
                <a:spcPts val="1600"/>
              </a:spcBef>
              <a:spcAft>
                <a:spcPts val="0"/>
              </a:spcAft>
              <a:buClr>
                <a:srgbClr val="FFFFFF"/>
              </a:buClr>
              <a:buSzPts val="1200"/>
              <a:buChar char="●"/>
            </a:pPr>
            <a:r>
              <a:rPr lang="en" sz="1200" u="sng">
                <a:solidFill>
                  <a:srgbClr val="FFFFFF"/>
                </a:solidFill>
                <a:hlinkClick r:id="rId6"/>
              </a:rPr>
              <a:t>CleanJobsMidwest</a:t>
            </a:r>
            <a:endParaRPr>
              <a:solidFill>
                <a:srgbClr val="FFFFFF"/>
              </a:solidFill>
            </a:endParaRPr>
          </a:p>
          <a:p>
            <a:pPr marL="914400" lvl="1" indent="-304800" algn="l" rtl="0">
              <a:spcBef>
                <a:spcPts val="1600"/>
              </a:spcBef>
              <a:spcAft>
                <a:spcPts val="0"/>
              </a:spcAft>
              <a:buClr>
                <a:srgbClr val="FFFFFF"/>
              </a:buClr>
              <a:buSzPts val="1200"/>
              <a:buChar char="○"/>
            </a:pPr>
            <a:r>
              <a:rPr lang="en">
                <a:solidFill>
                  <a:srgbClr val="FFFFFF"/>
                </a:solidFill>
              </a:rPr>
              <a:t>Includes IA, IL, IN, KS, MI, MN, MO, ND, NE, OH, SD &amp; WI</a:t>
            </a:r>
            <a:endParaRPr>
              <a:solidFill>
                <a:srgbClr val="FFFFFF"/>
              </a:solidFill>
            </a:endParaRPr>
          </a:p>
          <a:p>
            <a:pPr marL="914400" lvl="1" indent="-304800" algn="l" rtl="0">
              <a:spcBef>
                <a:spcPts val="1600"/>
              </a:spcBef>
              <a:spcAft>
                <a:spcPts val="1600"/>
              </a:spcAft>
              <a:buClr>
                <a:srgbClr val="FFFFFF"/>
              </a:buClr>
              <a:buSzPts val="1200"/>
              <a:buChar char="○"/>
            </a:pPr>
            <a:r>
              <a:rPr lang="en">
                <a:solidFill>
                  <a:srgbClr val="FFFFFF"/>
                </a:solidFill>
              </a:rPr>
              <a:t>Business Profiles</a:t>
            </a:r>
            <a:endParaRPr>
              <a:solidFill>
                <a:srgbClr val="FFFFFF"/>
              </a:solidFill>
            </a:endParaRPr>
          </a:p>
        </p:txBody>
      </p:sp>
      <p:pic>
        <p:nvPicPr>
          <p:cNvPr id="662" name="Google Shape;662;p100"/>
          <p:cNvPicPr preferRelativeResize="0"/>
          <p:nvPr/>
        </p:nvPicPr>
        <p:blipFill>
          <a:blip r:embed="rId7">
            <a:alphaModFix/>
          </a:blip>
          <a:stretch>
            <a:fillRect/>
          </a:stretch>
        </p:blipFill>
        <p:spPr>
          <a:xfrm>
            <a:off x="1808673" y="459275"/>
            <a:ext cx="2387216" cy="635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FC11-DFFB-4F83-A686-4132908368F8}"/>
              </a:ext>
            </a:extLst>
          </p:cNvPr>
          <p:cNvSpPr>
            <a:spLocks noGrp="1"/>
          </p:cNvSpPr>
          <p:nvPr>
            <p:ph type="title"/>
          </p:nvPr>
        </p:nvSpPr>
        <p:spPr/>
        <p:txBody>
          <a:bodyPr/>
          <a:lstStyle/>
          <a:p>
            <a:r>
              <a:rPr lang="en-US" dirty="0"/>
              <a:t>Clean Energy Jobs Act</a:t>
            </a:r>
          </a:p>
        </p:txBody>
      </p:sp>
      <p:sp>
        <p:nvSpPr>
          <p:cNvPr id="5" name="Rectangle 4">
            <a:extLst>
              <a:ext uri="{FF2B5EF4-FFF2-40B4-BE49-F238E27FC236}">
                <a16:creationId xmlns:a16="http://schemas.microsoft.com/office/drawing/2014/main" id="{B0EBF7FF-4F6A-490B-AA10-BAB9760C9EEC}"/>
              </a:ext>
            </a:extLst>
          </p:cNvPr>
          <p:cNvSpPr/>
          <p:nvPr/>
        </p:nvSpPr>
        <p:spPr>
          <a:xfrm>
            <a:off x="405352" y="1319753"/>
            <a:ext cx="8092912" cy="3108543"/>
          </a:xfrm>
          <a:prstGeom prst="rect">
            <a:avLst/>
          </a:prstGeom>
        </p:spPr>
        <p:txBody>
          <a:bodyPr wrap="square">
            <a:spAutoFit/>
          </a:bodyPr>
          <a:lstStyle/>
          <a:p>
            <a:r>
              <a:rPr lang="en-US" dirty="0"/>
              <a:t>SB2132(Castro) / HB3624(Williams) are organized around four pillars:</a:t>
            </a:r>
          </a:p>
          <a:p>
            <a:r>
              <a:rPr lang="en-US" dirty="0"/>
              <a:t>Promoting Jobs and Economic Opportunity</a:t>
            </a:r>
          </a:p>
          <a:p>
            <a:pPr marL="285750" indent="-285750">
              <a:buFont typeface="Arial" panose="020B0604020202020204" pitchFamily="34" charset="0"/>
              <a:buChar char="•"/>
            </a:pPr>
            <a:r>
              <a:rPr lang="en-US" dirty="0"/>
              <a:t>Creates the Clean Jobs Workforce Hubs, a network of frontline organizations that provide direct and sustained support for minority and disadvantaged communities.</a:t>
            </a:r>
          </a:p>
          <a:p>
            <a:r>
              <a:rPr lang="en-US" dirty="0"/>
              <a:t>Putting Illinois on a path to 100% renewable energy by 2050</a:t>
            </a:r>
          </a:p>
          <a:p>
            <a:pPr marL="285750" indent="-285750">
              <a:buFont typeface="Arial" panose="020B0604020202020204" pitchFamily="34" charset="0"/>
              <a:buChar char="•"/>
            </a:pPr>
            <a:r>
              <a:rPr lang="en-US" dirty="0"/>
              <a:t>Builds more than 40 million solar panels and 2,500 wind turbines across Illinois by 2030, generating more than $30 billion in new infrastructure in the state.</a:t>
            </a:r>
          </a:p>
          <a:p>
            <a:r>
              <a:rPr lang="en-US" dirty="0"/>
              <a:t>Reducing the equivalent of 1 million gasoline and diesel-powered vehicles from the road </a:t>
            </a:r>
          </a:p>
          <a:p>
            <a:pPr marL="285750" indent="-285750">
              <a:buFont typeface="Arial" panose="020B0604020202020204" pitchFamily="34" charset="0"/>
              <a:buChar char="•"/>
            </a:pPr>
            <a:r>
              <a:rPr lang="en-US" dirty="0"/>
              <a:t>Empowers local communities to develop Community Energy and Climate Plans, to drive comprehensive local investment in energy, transportation, workforce, and environmental projects.</a:t>
            </a:r>
          </a:p>
          <a:p>
            <a:r>
              <a:rPr lang="en-US" dirty="0"/>
              <a:t>Achieving a carbon-free power-sector by 2030</a:t>
            </a:r>
          </a:p>
          <a:p>
            <a:pPr marL="285750" indent="-285750">
              <a:buFont typeface="Arial" panose="020B0604020202020204" pitchFamily="34" charset="0"/>
              <a:buChar char="•"/>
            </a:pPr>
            <a:r>
              <a:rPr lang="en-US" dirty="0"/>
              <a:t>Directs the Illinois EPA to begin a comprehensive stakeholder process that prioritizes carbon reductions in impacted communities and reduces harmful pollution from power plants to zero by 2030.</a:t>
            </a:r>
          </a:p>
        </p:txBody>
      </p:sp>
    </p:spTree>
    <p:extLst>
      <p:ext uri="{BB962C8B-B14F-4D97-AF65-F5344CB8AC3E}">
        <p14:creationId xmlns:p14="http://schemas.microsoft.com/office/powerpoint/2010/main" val="372577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683" y="425122"/>
            <a:ext cx="6321600" cy="635400"/>
          </a:xfrm>
        </p:spPr>
        <p:txBody>
          <a:bodyPr/>
          <a:lstStyle/>
          <a:p>
            <a:r>
              <a:rPr lang="en-US" dirty="0"/>
              <a:t>Flint Drinking Water Crisis</a:t>
            </a:r>
          </a:p>
        </p:txBody>
      </p:sp>
      <p:sp>
        <p:nvSpPr>
          <p:cNvPr id="3" name="Content Placeholder 2"/>
          <p:cNvSpPr>
            <a:spLocks noGrp="1"/>
          </p:cNvSpPr>
          <p:nvPr>
            <p:ph idx="1"/>
          </p:nvPr>
        </p:nvSpPr>
        <p:spPr>
          <a:xfrm>
            <a:off x="641023" y="952107"/>
            <a:ext cx="3891584" cy="3848493"/>
          </a:xfrm>
        </p:spPr>
        <p:txBody>
          <a:bodyPr/>
          <a:lstStyle/>
          <a:p>
            <a:r>
              <a:rPr lang="en-US" dirty="0"/>
              <a:t>In 2014, Flint switched its water source to the Flint River because of financial issues with its water department.</a:t>
            </a:r>
          </a:p>
          <a:p>
            <a:r>
              <a:rPr lang="en-US" dirty="0"/>
              <a:t>The water from the Flint River was 19 times more corrosive than water from Lake Huron, its previous water source.</a:t>
            </a:r>
          </a:p>
          <a:p>
            <a:r>
              <a:rPr lang="en-US" dirty="0"/>
              <a:t>Lead levels were found above 5,000 ppb, which is considered hazardous.</a:t>
            </a:r>
          </a:p>
        </p:txBody>
      </p:sp>
      <p:pic>
        <p:nvPicPr>
          <p:cNvPr id="4" name="Picture 3" descr="IMG_3830.JPG"/>
          <p:cNvPicPr>
            <a:picLocks noChangeAspect="1"/>
          </p:cNvPicPr>
          <p:nvPr/>
        </p:nvPicPr>
        <p:blipFill rotWithShape="1">
          <a:blip r:embed="rId2">
            <a:extLst>
              <a:ext uri="{28A0092B-C50C-407E-A947-70E740481C1C}">
                <a14:useLocalDpi xmlns:a14="http://schemas.microsoft.com/office/drawing/2010/main" val="0"/>
              </a:ext>
            </a:extLst>
          </a:blip>
          <a:srcRect l="14382" r="28640" b="27938"/>
          <a:stretch/>
        </p:blipFill>
        <p:spPr>
          <a:xfrm rot="5400000">
            <a:off x="4787471" y="1522780"/>
            <a:ext cx="2156840" cy="2045885"/>
          </a:xfrm>
          <a:prstGeom prst="rect">
            <a:avLst/>
          </a:prstGeom>
        </p:spPr>
      </p:pic>
    </p:spTree>
    <p:extLst>
      <p:ext uri="{BB962C8B-B14F-4D97-AF65-F5344CB8AC3E}">
        <p14:creationId xmlns:p14="http://schemas.microsoft.com/office/powerpoint/2010/main" val="96167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64C6B-D566-4474-853A-02198F40BD91}"/>
              </a:ext>
            </a:extLst>
          </p:cNvPr>
          <p:cNvSpPr>
            <a:spLocks noGrp="1"/>
          </p:cNvSpPr>
          <p:nvPr>
            <p:ph type="title"/>
          </p:nvPr>
        </p:nvSpPr>
        <p:spPr/>
        <p:txBody>
          <a:bodyPr/>
          <a:lstStyle/>
          <a:p>
            <a:r>
              <a:rPr lang="en-US" dirty="0"/>
              <a:t>HB3035</a:t>
            </a:r>
          </a:p>
        </p:txBody>
      </p:sp>
      <p:sp>
        <p:nvSpPr>
          <p:cNvPr id="3" name="Content Placeholder 2">
            <a:extLst>
              <a:ext uri="{FF2B5EF4-FFF2-40B4-BE49-F238E27FC236}">
                <a16:creationId xmlns:a16="http://schemas.microsoft.com/office/drawing/2014/main" id="{754BBD07-4FB4-48CE-B616-D1A055E2DDAF}"/>
              </a:ext>
            </a:extLst>
          </p:cNvPr>
          <p:cNvSpPr>
            <a:spLocks noGrp="1"/>
          </p:cNvSpPr>
          <p:nvPr>
            <p:ph idx="1"/>
          </p:nvPr>
        </p:nvSpPr>
        <p:spPr/>
        <p:txBody>
          <a:bodyPr/>
          <a:lstStyle/>
          <a:p>
            <a:pPr marL="85725" indent="0">
              <a:buNone/>
            </a:pPr>
            <a:r>
              <a:rPr lang="en-US" b="1" dirty="0"/>
              <a:t>Legislation Summary:</a:t>
            </a:r>
            <a:endParaRPr lang="en-US" dirty="0"/>
          </a:p>
          <a:p>
            <a:r>
              <a:rPr lang="en-US" dirty="0"/>
              <a:t>​This bill would require municipalities and private water utilities to replace all lead service lines, with a focus on high priority environmental justice areas.  This bill would also place stringent requirements on communities to reduce water loss, a symptom of crumbling infrastructure that is very costly for ratepayers.</a:t>
            </a:r>
          </a:p>
          <a:p>
            <a:pPr marL="85725" indent="0">
              <a:buNone/>
            </a:pPr>
            <a:br>
              <a:rPr lang="en-US" dirty="0"/>
            </a:br>
            <a:endParaRPr lang="en-US" dirty="0"/>
          </a:p>
        </p:txBody>
      </p:sp>
    </p:spTree>
    <p:extLst>
      <p:ext uri="{BB962C8B-B14F-4D97-AF65-F5344CB8AC3E}">
        <p14:creationId xmlns:p14="http://schemas.microsoft.com/office/powerpoint/2010/main" val="92401586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4324</TotalTime>
  <Words>735</Words>
  <Application>Microsoft Office PowerPoint</Application>
  <PresentationFormat>On-screen Show (16:9)</PresentationFormat>
  <Paragraphs>107</Paragraphs>
  <Slides>17</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Georgia</vt:lpstr>
      <vt:lpstr>Calibri</vt:lpstr>
      <vt:lpstr>Lato</vt:lpstr>
      <vt:lpstr>Arial</vt:lpstr>
      <vt:lpstr>Raleway</vt:lpstr>
      <vt:lpstr>Simple Light</vt:lpstr>
      <vt:lpstr>Swiss</vt:lpstr>
      <vt:lpstr>swiss-2</vt:lpstr>
      <vt:lpstr>Protecting Illinois’s Environment</vt:lpstr>
      <vt:lpstr>PowerPoint Presentation</vt:lpstr>
      <vt:lpstr>Lead Affiliates </vt:lpstr>
      <vt:lpstr>PowerPoint Presentation</vt:lpstr>
      <vt:lpstr>PowerPoint Presentation</vt:lpstr>
      <vt:lpstr>Clean Jobs Reports</vt:lpstr>
      <vt:lpstr>Clean Energy Jobs Act</vt:lpstr>
      <vt:lpstr>Flint Drinking Water Crisis</vt:lpstr>
      <vt:lpstr>HB3035</vt:lpstr>
      <vt:lpstr>Clean Energy</vt:lpstr>
      <vt:lpstr>Clean Energy </vt:lpstr>
      <vt:lpstr>Conservation</vt:lpstr>
      <vt:lpstr>Sustainable Agriculture</vt:lpstr>
      <vt:lpstr>Water</vt:lpstr>
      <vt:lpstr>Waste</vt:lpstr>
      <vt:lpstr>Toxics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Walling</dc:creator>
  <cp:lastModifiedBy>Jennifer Walling</cp:lastModifiedBy>
  <cp:revision>10</cp:revision>
  <dcterms:modified xsi:type="dcterms:W3CDTF">2019-07-22T18:19:20Z</dcterms:modified>
</cp:coreProperties>
</file>