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20" r:id="rId2"/>
    <p:sldMasterId id="2147483723" r:id="rId3"/>
    <p:sldMasterId id="2147483725" r:id="rId4"/>
    <p:sldMasterId id="2147483755" r:id="rId5"/>
  </p:sldMasterIdLst>
  <p:notesMasterIdLst>
    <p:notesMasterId r:id="rId22"/>
  </p:notesMasterIdLst>
  <p:sldIdLst>
    <p:sldId id="353" r:id="rId6"/>
    <p:sldId id="354" r:id="rId7"/>
    <p:sldId id="355" r:id="rId8"/>
    <p:sldId id="369" r:id="rId9"/>
    <p:sldId id="361" r:id="rId10"/>
    <p:sldId id="366" r:id="rId11"/>
    <p:sldId id="351" r:id="rId12"/>
    <p:sldId id="356" r:id="rId13"/>
    <p:sldId id="358" r:id="rId14"/>
    <p:sldId id="359" r:id="rId15"/>
    <p:sldId id="386" r:id="rId16"/>
    <p:sldId id="364" r:id="rId17"/>
    <p:sldId id="387" r:id="rId18"/>
    <p:sldId id="365" r:id="rId19"/>
    <p:sldId id="371" r:id="rId20"/>
    <p:sldId id="368" r:id="rId21"/>
  </p:sldIdLst>
  <p:sldSz cx="24384000" cy="13716000"/>
  <p:notesSz cx="7023100" cy="9309100"/>
  <p:defaultTex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2" algn="l" defTabSz="1828709" rtl="0" eaLnBrk="1" latinLnBrk="0" hangingPunct="1">
      <a:defRPr sz="3600" kern="1200">
        <a:solidFill>
          <a:schemeClr val="tx1"/>
        </a:solidFill>
        <a:latin typeface="+mn-lt"/>
        <a:ea typeface="+mn-ea"/>
        <a:cs typeface="+mn-cs"/>
      </a:defRPr>
    </a:lvl4pPr>
    <a:lvl5pPr marL="3657418" algn="l" defTabSz="1828709" rtl="0" eaLnBrk="1" latinLnBrk="0" hangingPunct="1">
      <a:defRPr sz="3600" kern="1200">
        <a:solidFill>
          <a:schemeClr val="tx1"/>
        </a:solidFill>
        <a:latin typeface="+mn-lt"/>
        <a:ea typeface="+mn-ea"/>
        <a:cs typeface="+mn-cs"/>
      </a:defRPr>
    </a:lvl5pPr>
    <a:lvl6pPr marL="4571772"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mprovePresentation" initials="IMPRV"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ABAB"/>
    <a:srgbClr val="919191"/>
    <a:srgbClr val="C4C4C4"/>
    <a:srgbClr val="C5C5C5"/>
    <a:srgbClr val="C9C9C9"/>
    <a:srgbClr val="909090"/>
    <a:srgbClr val="8E8E8E"/>
    <a:srgbClr val="828282"/>
    <a:srgbClr val="C8C8C8"/>
    <a:srgbClr val="CD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65" autoAdjust="0"/>
    <p:restoredTop sz="95179" autoAdjust="0"/>
  </p:normalViewPr>
  <p:slideViewPr>
    <p:cSldViewPr snapToGrid="0">
      <p:cViewPr>
        <p:scale>
          <a:sx n="45" d="100"/>
          <a:sy n="45" d="100"/>
        </p:scale>
        <p:origin x="-1264" y="-160"/>
      </p:cViewPr>
      <p:guideLst>
        <p:guide orient="horz" pos="4320"/>
        <p:guide pos="76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atin typeface="Aleo" panose="020F0502020204030203" pitchFamily="34" charset="0"/>
              </a:defRPr>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atin typeface="Aleo" panose="020F0502020204030203" pitchFamily="34" charset="0"/>
              </a:defRPr>
            </a:lvl1pPr>
          </a:lstStyle>
          <a:p>
            <a:fld id="{ECD53418-DBE1-4283-A39C-80942678BE3C}" type="datetimeFigureOut">
              <a:rPr lang="en-US" smtClean="0"/>
              <a:pPr/>
              <a:t>2/6/18</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atin typeface="Aleo" panose="020F0502020204030203" pitchFamily="34" charset="0"/>
              </a:defRPr>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atin typeface="Aleo" panose="020F0502020204030203" pitchFamily="34" charset="0"/>
              </a:defRPr>
            </a:lvl1pPr>
          </a:lstStyle>
          <a:p>
            <a:fld id="{582F5CA0-1DA4-49B7-B92A-C8EE2955B221}" type="slidenum">
              <a:rPr lang="en-US" smtClean="0"/>
              <a:pPr/>
              <a:t>‹#›</a:t>
            </a:fld>
            <a:endParaRPr lang="en-US" dirty="0"/>
          </a:p>
        </p:txBody>
      </p:sp>
    </p:spTree>
    <p:extLst>
      <p:ext uri="{BB962C8B-B14F-4D97-AF65-F5344CB8AC3E}">
        <p14:creationId xmlns:p14="http://schemas.microsoft.com/office/powerpoint/2010/main" val="3939587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leo" panose="020F0502020204030203" pitchFamily="34" charset="0"/>
        <a:ea typeface="+mn-ea"/>
        <a:cs typeface="+mn-cs"/>
      </a:defRPr>
    </a:lvl1pPr>
    <a:lvl2pPr marL="457200" algn="l" defTabSz="914400" rtl="0" eaLnBrk="1" latinLnBrk="0" hangingPunct="1">
      <a:defRPr sz="1200" kern="1200">
        <a:solidFill>
          <a:schemeClr val="tx1"/>
        </a:solidFill>
        <a:latin typeface="Aleo" panose="020F0502020204030203" pitchFamily="34" charset="0"/>
        <a:ea typeface="+mn-ea"/>
        <a:cs typeface="+mn-cs"/>
      </a:defRPr>
    </a:lvl2pPr>
    <a:lvl3pPr marL="914400" algn="l" defTabSz="914400" rtl="0" eaLnBrk="1" latinLnBrk="0" hangingPunct="1">
      <a:defRPr sz="1200" kern="1200">
        <a:solidFill>
          <a:schemeClr val="tx1"/>
        </a:solidFill>
        <a:latin typeface="Aleo" panose="020F0502020204030203" pitchFamily="34" charset="0"/>
        <a:ea typeface="+mn-ea"/>
        <a:cs typeface="+mn-cs"/>
      </a:defRPr>
    </a:lvl3pPr>
    <a:lvl4pPr marL="1371600" algn="l" defTabSz="914400" rtl="0" eaLnBrk="1" latinLnBrk="0" hangingPunct="1">
      <a:defRPr sz="1200" kern="1200">
        <a:solidFill>
          <a:schemeClr val="tx1"/>
        </a:solidFill>
        <a:latin typeface="Aleo" panose="020F0502020204030203" pitchFamily="34" charset="0"/>
        <a:ea typeface="+mn-ea"/>
        <a:cs typeface="+mn-cs"/>
      </a:defRPr>
    </a:lvl4pPr>
    <a:lvl5pPr marL="1828800" algn="l" defTabSz="914400" rtl="0" eaLnBrk="1" latinLnBrk="0" hangingPunct="1">
      <a:defRPr sz="1200" kern="1200">
        <a:solidFill>
          <a:schemeClr val="tx1"/>
        </a:solidFill>
        <a:latin typeface="Aleo" panose="020F050202020403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fld id="{582F5CA0-1DA4-49B7-B92A-C8EE2955B221}" type="slidenum">
              <a:rPr lang="en-US" sz="1800" kern="0">
                <a:solidFill>
                  <a:prstClr val="black"/>
                </a:solidFill>
              </a:rPr>
              <a:pPr defTabSz="933237"/>
              <a:t>1</a:t>
            </a:fld>
            <a:endParaRPr lang="en-US" sz="1800" kern="0" dirty="0">
              <a:solidFill>
                <a:prstClr val="black"/>
              </a:solidFill>
            </a:endParaRPr>
          </a:p>
        </p:txBody>
      </p:sp>
    </p:spTree>
    <p:extLst>
      <p:ext uri="{BB962C8B-B14F-4D97-AF65-F5344CB8AC3E}">
        <p14:creationId xmlns:p14="http://schemas.microsoft.com/office/powerpoint/2010/main" val="3364948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F5CA0-1DA4-49B7-B92A-C8EE2955B221}" type="slidenum">
              <a:rPr lang="en-US" smtClean="0"/>
              <a:pPr/>
              <a:t>10</a:t>
            </a:fld>
            <a:endParaRPr lang="en-US" dirty="0"/>
          </a:p>
        </p:txBody>
      </p:sp>
    </p:spTree>
    <p:extLst>
      <p:ext uri="{BB962C8B-B14F-4D97-AF65-F5344CB8AC3E}">
        <p14:creationId xmlns:p14="http://schemas.microsoft.com/office/powerpoint/2010/main" val="2242177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F5CA0-1DA4-49B7-B92A-C8EE2955B221}" type="slidenum">
              <a:rPr lang="en-US" smtClean="0"/>
              <a:pPr/>
              <a:t>12</a:t>
            </a:fld>
            <a:endParaRPr lang="en-US" dirty="0"/>
          </a:p>
        </p:txBody>
      </p:sp>
    </p:spTree>
    <p:extLst>
      <p:ext uri="{BB962C8B-B14F-4D97-AF65-F5344CB8AC3E}">
        <p14:creationId xmlns:p14="http://schemas.microsoft.com/office/powerpoint/2010/main" val="839990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F5CA0-1DA4-49B7-B92A-C8EE2955B221}" type="slidenum">
              <a:rPr lang="en-US" smtClean="0"/>
              <a:pPr/>
              <a:t>14</a:t>
            </a:fld>
            <a:endParaRPr lang="en-US" dirty="0"/>
          </a:p>
        </p:txBody>
      </p:sp>
    </p:spTree>
    <p:extLst>
      <p:ext uri="{BB962C8B-B14F-4D97-AF65-F5344CB8AC3E}">
        <p14:creationId xmlns:p14="http://schemas.microsoft.com/office/powerpoint/2010/main" val="1854230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F5CA0-1DA4-49B7-B92A-C8EE2955B221}" type="slidenum">
              <a:rPr lang="en-US" smtClean="0"/>
              <a:pPr/>
              <a:t>15</a:t>
            </a:fld>
            <a:endParaRPr lang="en-US" dirty="0"/>
          </a:p>
        </p:txBody>
      </p:sp>
    </p:spTree>
    <p:extLst>
      <p:ext uri="{BB962C8B-B14F-4D97-AF65-F5344CB8AC3E}">
        <p14:creationId xmlns:p14="http://schemas.microsoft.com/office/powerpoint/2010/main" val="1601494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F5CA0-1DA4-49B7-B92A-C8EE2955B221}" type="slidenum">
              <a:rPr lang="en-US" smtClean="0"/>
              <a:pPr/>
              <a:t>16</a:t>
            </a:fld>
            <a:endParaRPr lang="en-US" dirty="0"/>
          </a:p>
        </p:txBody>
      </p:sp>
    </p:spTree>
    <p:extLst>
      <p:ext uri="{BB962C8B-B14F-4D97-AF65-F5344CB8AC3E}">
        <p14:creationId xmlns:p14="http://schemas.microsoft.com/office/powerpoint/2010/main" val="2571478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F5CA0-1DA4-49B7-B92A-C8EE2955B221}" type="slidenum">
              <a:rPr lang="en-US" smtClean="0"/>
              <a:pPr/>
              <a:t>2</a:t>
            </a:fld>
            <a:endParaRPr lang="en-US" dirty="0"/>
          </a:p>
        </p:txBody>
      </p:sp>
    </p:spTree>
    <p:extLst>
      <p:ext uri="{BB962C8B-B14F-4D97-AF65-F5344CB8AC3E}">
        <p14:creationId xmlns:p14="http://schemas.microsoft.com/office/powerpoint/2010/main" val="2980232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F5CA0-1DA4-49B7-B92A-C8EE2955B221}" type="slidenum">
              <a:rPr lang="en-US" smtClean="0"/>
              <a:pPr/>
              <a:t>3</a:t>
            </a:fld>
            <a:endParaRPr lang="en-US" dirty="0"/>
          </a:p>
        </p:txBody>
      </p:sp>
    </p:spTree>
    <p:extLst>
      <p:ext uri="{BB962C8B-B14F-4D97-AF65-F5344CB8AC3E}">
        <p14:creationId xmlns:p14="http://schemas.microsoft.com/office/powerpoint/2010/main" val="1161848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F5CA0-1DA4-49B7-B92A-C8EE2955B221}" type="slidenum">
              <a:rPr lang="en-US" smtClean="0"/>
              <a:pPr/>
              <a:t>4</a:t>
            </a:fld>
            <a:endParaRPr lang="en-US" dirty="0"/>
          </a:p>
        </p:txBody>
      </p:sp>
    </p:spTree>
    <p:extLst>
      <p:ext uri="{BB962C8B-B14F-4D97-AF65-F5344CB8AC3E}">
        <p14:creationId xmlns:p14="http://schemas.microsoft.com/office/powerpoint/2010/main" val="2103277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F5CA0-1DA4-49B7-B92A-C8EE2955B221}" type="slidenum">
              <a:rPr lang="en-US" smtClean="0"/>
              <a:pPr/>
              <a:t>5</a:t>
            </a:fld>
            <a:endParaRPr lang="en-US" dirty="0"/>
          </a:p>
        </p:txBody>
      </p:sp>
    </p:spTree>
    <p:extLst>
      <p:ext uri="{BB962C8B-B14F-4D97-AF65-F5344CB8AC3E}">
        <p14:creationId xmlns:p14="http://schemas.microsoft.com/office/powerpoint/2010/main" val="2030883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F5CA0-1DA4-49B7-B92A-C8EE2955B221}" type="slidenum">
              <a:rPr lang="en-US" smtClean="0"/>
              <a:pPr/>
              <a:t>6</a:t>
            </a:fld>
            <a:endParaRPr lang="en-US" dirty="0"/>
          </a:p>
        </p:txBody>
      </p:sp>
    </p:spTree>
    <p:extLst>
      <p:ext uri="{BB962C8B-B14F-4D97-AF65-F5344CB8AC3E}">
        <p14:creationId xmlns:p14="http://schemas.microsoft.com/office/powerpoint/2010/main" val="3502800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F5CA0-1DA4-49B7-B92A-C8EE2955B221}" type="slidenum">
              <a:rPr lang="en-US" smtClean="0"/>
              <a:pPr/>
              <a:t>7</a:t>
            </a:fld>
            <a:endParaRPr lang="en-US" dirty="0"/>
          </a:p>
        </p:txBody>
      </p:sp>
    </p:spTree>
    <p:extLst>
      <p:ext uri="{BB962C8B-B14F-4D97-AF65-F5344CB8AC3E}">
        <p14:creationId xmlns:p14="http://schemas.microsoft.com/office/powerpoint/2010/main" val="306834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F5CA0-1DA4-49B7-B92A-C8EE2955B221}" type="slidenum">
              <a:rPr lang="en-US" smtClean="0"/>
              <a:pPr/>
              <a:t>8</a:t>
            </a:fld>
            <a:endParaRPr lang="en-US" dirty="0"/>
          </a:p>
        </p:txBody>
      </p:sp>
    </p:spTree>
    <p:extLst>
      <p:ext uri="{BB962C8B-B14F-4D97-AF65-F5344CB8AC3E}">
        <p14:creationId xmlns:p14="http://schemas.microsoft.com/office/powerpoint/2010/main" val="3925374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F5CA0-1DA4-49B7-B92A-C8EE2955B221}" type="slidenum">
              <a:rPr lang="en-US" smtClean="0"/>
              <a:pPr/>
              <a:t>9</a:t>
            </a:fld>
            <a:endParaRPr lang="en-US" dirty="0"/>
          </a:p>
        </p:txBody>
      </p:sp>
    </p:spTree>
    <p:extLst>
      <p:ext uri="{BB962C8B-B14F-4D97-AF65-F5344CB8AC3E}">
        <p14:creationId xmlns:p14="http://schemas.microsoft.com/office/powerpoint/2010/main" val="452884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ustom bg 4">
    <p:spTree>
      <p:nvGrpSpPr>
        <p:cNvPr id="1" name=""/>
        <p:cNvGrpSpPr/>
        <p:nvPr/>
      </p:nvGrpSpPr>
      <p:grpSpPr>
        <a:xfrm>
          <a:off x="0" y="0"/>
          <a:ext cx="0" cy="0"/>
          <a:chOff x="0" y="0"/>
          <a:chExt cx="0" cy="0"/>
        </a:xfrm>
      </p:grpSpPr>
      <p:sp>
        <p:nvSpPr>
          <p:cNvPr id="8" name="Tytuł 7"/>
          <p:cNvSpPr>
            <a:spLocks noGrp="1"/>
          </p:cNvSpPr>
          <p:nvPr>
            <p:ph type="title" hasCustomPrompt="1"/>
          </p:nvPr>
        </p:nvSpPr>
        <p:spPr>
          <a:xfrm>
            <a:off x="1318792" y="874148"/>
            <a:ext cx="6893234" cy="1366528"/>
          </a:xfrm>
          <a:prstGeom prst="rect">
            <a:avLst/>
          </a:prstGeom>
        </p:spPr>
        <p:txBody>
          <a:bodyPr wrap="none">
            <a:spAutoFit/>
          </a:bodyPr>
          <a:lstStyle>
            <a:lvl1pPr>
              <a:defRPr sz="9200" b="1">
                <a:solidFill>
                  <a:schemeClr val="tx1"/>
                </a:solidFill>
              </a:defRPr>
            </a:lvl1pPr>
          </a:lstStyle>
          <a:p>
            <a:r>
              <a:rPr lang="en-US" dirty="0"/>
              <a:t>Sample Title</a:t>
            </a:r>
          </a:p>
        </p:txBody>
      </p:sp>
    </p:spTree>
    <p:extLst>
      <p:ext uri="{BB962C8B-B14F-4D97-AF65-F5344CB8AC3E}">
        <p14:creationId xmlns:p14="http://schemas.microsoft.com/office/powerpoint/2010/main" val="4203455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ustom bg 2">
    <p:spTree>
      <p:nvGrpSpPr>
        <p:cNvPr id="1" name=""/>
        <p:cNvGrpSpPr/>
        <p:nvPr/>
      </p:nvGrpSpPr>
      <p:grpSpPr>
        <a:xfrm>
          <a:off x="0" y="0"/>
          <a:ext cx="0" cy="0"/>
          <a:chOff x="0" y="0"/>
          <a:chExt cx="0" cy="0"/>
        </a:xfrm>
      </p:grpSpPr>
      <p:sp>
        <p:nvSpPr>
          <p:cNvPr id="5" name="AutoShape 5"/>
          <p:cNvSpPr>
            <a:spLocks/>
          </p:cNvSpPr>
          <p:nvPr/>
        </p:nvSpPr>
        <p:spPr bwMode="auto">
          <a:xfrm>
            <a:off x="-76200" y="10083800"/>
            <a:ext cx="24549100" cy="3784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tx1">
              <a:lumMod val="75000"/>
              <a:alpha val="7000"/>
            </a:schemeClr>
          </a:solidFill>
          <a:ln w="25400" cap="flat" cmpd="sng" algn="ctr">
            <a:noFill/>
            <a:prstDash val="solid"/>
            <a:miter lim="0"/>
            <a:headEnd type="none" w="med" len="med"/>
            <a:tailEnd type="none" w="med" len="med"/>
          </a:ln>
          <a:effectLs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noAutofit/>
          </a:bodyPr>
          <a:lstStyle/>
          <a:p>
            <a:pPr marL="342900" marR="0" lvl="0" indent="0" eaLnBrk="1" latinLnBrk="0">
              <a:lnSpc>
                <a:spcPct val="100000"/>
              </a:lnSpc>
              <a:buClrTx/>
              <a:buSzTx/>
              <a:buFontTx/>
              <a:buNone/>
              <a:tabLst/>
            </a:pPr>
            <a:endParaRPr kumimoji="0" lang="en-US" b="0" i="0" u="none" strike="noStrike" cap="none" normalizeH="0" baseline="0" dirty="0">
              <a:ln>
                <a:noFill/>
              </a:ln>
              <a:effectLst/>
              <a:latin typeface="+mj-lt"/>
              <a:cs typeface="Arial" panose="020B0604020202020204" pitchFamily="34" charset="0"/>
            </a:endParaRPr>
          </a:p>
        </p:txBody>
      </p:sp>
      <p:sp>
        <p:nvSpPr>
          <p:cNvPr id="6" name="Symbol zastępczy tekstu 3"/>
          <p:cNvSpPr>
            <a:spLocks noGrp="1"/>
          </p:cNvSpPr>
          <p:nvPr>
            <p:ph type="body" sz="quarter" idx="10" hasCustomPrompt="1"/>
          </p:nvPr>
        </p:nvSpPr>
        <p:spPr>
          <a:xfrm>
            <a:off x="6257951" y="12086077"/>
            <a:ext cx="11880798" cy="1080368"/>
          </a:xfrm>
          <a:prstGeom prst="rect">
            <a:avLst/>
          </a:prstGeom>
        </p:spPr>
        <p:txBody>
          <a:bodyPr>
            <a:noAutofit/>
          </a:bodyPr>
          <a:lstStyle>
            <a:lvl1pPr algn="ctr">
              <a:defRPr sz="4400" b="1" baseline="0">
                <a:solidFill>
                  <a:schemeClr val="tx1"/>
                </a:solidFill>
                <a:latin typeface="Aleo" panose="020F0502020204030203" pitchFamily="34" charset="0"/>
              </a:defRPr>
            </a:lvl1pPr>
            <a:lvl2pPr algn="ctr">
              <a:defRPr/>
            </a:lvl2pPr>
            <a:lvl3pPr algn="ctr">
              <a:defRPr/>
            </a:lvl3pPr>
            <a:lvl4pPr algn="ctr">
              <a:defRPr/>
            </a:lvl4pPr>
            <a:lvl5pPr algn="ctr">
              <a:defRPr/>
            </a:lvl5pPr>
          </a:lstStyle>
          <a:p>
            <a:pPr lvl="0"/>
            <a:r>
              <a:rPr lang="en-US" dirty="0"/>
              <a:t>Click here to add your own subtitle</a:t>
            </a:r>
            <a:endParaRPr lang="pl-PL" dirty="0"/>
          </a:p>
        </p:txBody>
      </p:sp>
      <p:sp>
        <p:nvSpPr>
          <p:cNvPr id="9" name="Tytuł 8"/>
          <p:cNvSpPr>
            <a:spLocks noGrp="1"/>
          </p:cNvSpPr>
          <p:nvPr>
            <p:ph type="title" hasCustomPrompt="1"/>
          </p:nvPr>
        </p:nvSpPr>
        <p:spPr>
          <a:xfrm>
            <a:off x="8751734" y="10475390"/>
            <a:ext cx="6893234" cy="1508105"/>
          </a:xfrm>
          <a:prstGeom prst="rect">
            <a:avLst/>
          </a:prstGeom>
        </p:spPr>
        <p:txBody>
          <a:bodyPr wrap="none">
            <a:spAutoFit/>
          </a:bodyPr>
          <a:lstStyle>
            <a:lvl1pPr algn="ctr">
              <a:defRPr baseline="0">
                <a:solidFill>
                  <a:schemeClr val="tx1"/>
                </a:solidFill>
              </a:defRPr>
            </a:lvl1pPr>
          </a:lstStyle>
          <a:p>
            <a:r>
              <a:rPr lang="en-US" dirty="0"/>
              <a:t>Sample Title</a:t>
            </a:r>
          </a:p>
        </p:txBody>
      </p:sp>
    </p:spTree>
    <p:extLst>
      <p:ext uri="{BB962C8B-B14F-4D97-AF65-F5344CB8AC3E}">
        <p14:creationId xmlns:p14="http://schemas.microsoft.com/office/powerpoint/2010/main" val="1371070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ustom bg 3">
    <p:spTree>
      <p:nvGrpSpPr>
        <p:cNvPr id="1" name=""/>
        <p:cNvGrpSpPr/>
        <p:nvPr/>
      </p:nvGrpSpPr>
      <p:grpSpPr>
        <a:xfrm>
          <a:off x="0" y="0"/>
          <a:ext cx="0" cy="0"/>
          <a:chOff x="0" y="0"/>
          <a:chExt cx="0" cy="0"/>
        </a:xfrm>
      </p:grpSpPr>
      <p:sp>
        <p:nvSpPr>
          <p:cNvPr id="11" name="AutoShape 1"/>
          <p:cNvSpPr>
            <a:spLocks/>
          </p:cNvSpPr>
          <p:nvPr/>
        </p:nvSpPr>
        <p:spPr bwMode="auto">
          <a:xfrm>
            <a:off x="12230100" y="0"/>
            <a:ext cx="12166600" cy="1371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tx1">
              <a:lumMod val="75000"/>
              <a:alpha val="7000"/>
            </a:schemeClr>
          </a:solidFill>
          <a:ln w="25400" cap="flat" cmpd="sng" algn="ctr">
            <a:noFill/>
            <a:prstDash val="solid"/>
            <a:miter lim="0"/>
            <a:headEnd type="none" w="med" len="med"/>
            <a:tailEnd type="none" w="med" len="med"/>
          </a:ln>
          <a:effectLs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noAutofit/>
          </a:bodyPr>
          <a:lstStyle/>
          <a:p>
            <a:pPr marL="342900" marR="0" lvl="0" indent="0" eaLnBrk="1" latinLnBrk="0">
              <a:lnSpc>
                <a:spcPct val="100000"/>
              </a:lnSpc>
              <a:buClrTx/>
              <a:buSzTx/>
              <a:buFontTx/>
              <a:buNone/>
              <a:tabLst/>
            </a:pPr>
            <a:r>
              <a:rPr kumimoji="0" lang="en-US" b="0" i="0" u="none" strike="noStrike" cap="none" normalizeH="0" baseline="0" dirty="0">
                <a:ln>
                  <a:noFill/>
                </a:ln>
                <a:effectLst/>
                <a:latin typeface="+mj-lt"/>
                <a:cs typeface="Arial" panose="020B0604020202020204" pitchFamily="34" charset="0"/>
              </a:rPr>
              <a:t> </a:t>
            </a:r>
          </a:p>
        </p:txBody>
      </p:sp>
      <p:sp>
        <p:nvSpPr>
          <p:cNvPr id="8" name="Tytuł 7"/>
          <p:cNvSpPr>
            <a:spLocks noGrp="1"/>
          </p:cNvSpPr>
          <p:nvPr>
            <p:ph type="title" hasCustomPrompt="1"/>
          </p:nvPr>
        </p:nvSpPr>
        <p:spPr>
          <a:xfrm>
            <a:off x="1318792" y="874148"/>
            <a:ext cx="6893234" cy="1508105"/>
          </a:xfrm>
          <a:prstGeom prst="rect">
            <a:avLst/>
          </a:prstGeom>
        </p:spPr>
        <p:txBody>
          <a:bodyPr wrap="none">
            <a:spAutoFit/>
          </a:bodyPr>
          <a:lstStyle>
            <a:lvl1pPr>
              <a:defRPr>
                <a:solidFill>
                  <a:schemeClr val="tx1"/>
                </a:solidFill>
              </a:defRPr>
            </a:lvl1pPr>
          </a:lstStyle>
          <a:p>
            <a:r>
              <a:rPr lang="en-US" dirty="0"/>
              <a:t>Sample Title</a:t>
            </a:r>
          </a:p>
        </p:txBody>
      </p:sp>
    </p:spTree>
    <p:extLst>
      <p:ext uri="{BB962C8B-B14F-4D97-AF65-F5344CB8AC3E}">
        <p14:creationId xmlns:p14="http://schemas.microsoft.com/office/powerpoint/2010/main" val="82779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ustom bg 4">
    <p:spTree>
      <p:nvGrpSpPr>
        <p:cNvPr id="1" name=""/>
        <p:cNvGrpSpPr/>
        <p:nvPr/>
      </p:nvGrpSpPr>
      <p:grpSpPr>
        <a:xfrm>
          <a:off x="0" y="0"/>
          <a:ext cx="0" cy="0"/>
          <a:chOff x="0" y="0"/>
          <a:chExt cx="0" cy="0"/>
        </a:xfrm>
      </p:grpSpPr>
      <p:sp>
        <p:nvSpPr>
          <p:cNvPr id="4" name="AutoShape 1"/>
          <p:cNvSpPr>
            <a:spLocks/>
          </p:cNvSpPr>
          <p:nvPr/>
        </p:nvSpPr>
        <p:spPr bwMode="auto">
          <a:xfrm>
            <a:off x="8724900" y="-14288"/>
            <a:ext cx="15724188" cy="13800138"/>
          </a:xfrm>
          <a:custGeom>
            <a:avLst/>
            <a:gdLst>
              <a:gd name="T0" fmla="*/ 7862094 w 21600"/>
              <a:gd name="T1" fmla="*/ 6900069 h 21600"/>
              <a:gd name="T2" fmla="*/ 7862094 w 21600"/>
              <a:gd name="T3" fmla="*/ 6900069 h 21600"/>
              <a:gd name="T4" fmla="*/ 7862094 w 21600"/>
              <a:gd name="T5" fmla="*/ 6900069 h 21600"/>
              <a:gd name="T6" fmla="*/ 7862094 w 21600"/>
              <a:gd name="T7" fmla="*/ 69000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246" y="23"/>
                </a:moveTo>
                <a:lnTo>
                  <a:pt x="21530" y="0"/>
                </a:lnTo>
                <a:lnTo>
                  <a:pt x="21600" y="21600"/>
                </a:lnTo>
                <a:lnTo>
                  <a:pt x="0" y="21547"/>
                </a:lnTo>
                <a:lnTo>
                  <a:pt x="9246" y="23"/>
                </a:lnTo>
                <a:close/>
              </a:path>
            </a:pathLst>
          </a:custGeom>
          <a:solidFill>
            <a:schemeClr val="tx1">
              <a:lumMod val="75000"/>
              <a:alpha val="7000"/>
            </a:schemeClr>
          </a:solidFill>
          <a:ln w="25400" cap="flat" cmpd="sng" algn="ctr">
            <a:noFill/>
            <a:prstDash val="solid"/>
            <a:miter lim="0"/>
            <a:headEnd type="none" w="med" len="med"/>
            <a:tailEnd type="none" w="med" len="med"/>
          </a:ln>
          <a:effectLs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noAutofit/>
          </a:bodyPr>
          <a:lstStyle/>
          <a:p>
            <a:pPr marL="342900" marR="0" lvl="0" indent="0" eaLnBrk="1" latinLnBrk="0">
              <a:lnSpc>
                <a:spcPct val="100000"/>
              </a:lnSpc>
              <a:buClrTx/>
              <a:buSzTx/>
              <a:buFontTx/>
              <a:buNone/>
              <a:tabLst/>
            </a:pPr>
            <a:endParaRPr kumimoji="0" lang="en-US" b="0" i="0" u="none" strike="noStrike" cap="none" normalizeH="0" baseline="0" dirty="0">
              <a:ln>
                <a:noFill/>
              </a:ln>
              <a:effectLst/>
              <a:latin typeface="+mj-lt"/>
              <a:cs typeface="Arial" panose="020B0604020202020204" pitchFamily="34" charset="0"/>
            </a:endParaRPr>
          </a:p>
        </p:txBody>
      </p:sp>
      <p:sp>
        <p:nvSpPr>
          <p:cNvPr id="8" name="Tytuł 7"/>
          <p:cNvSpPr>
            <a:spLocks noGrp="1"/>
          </p:cNvSpPr>
          <p:nvPr>
            <p:ph type="title" hasCustomPrompt="1"/>
          </p:nvPr>
        </p:nvSpPr>
        <p:spPr>
          <a:xfrm>
            <a:off x="1318792" y="874148"/>
            <a:ext cx="6893234" cy="1508105"/>
          </a:xfrm>
          <a:prstGeom prst="rect">
            <a:avLst/>
          </a:prstGeom>
        </p:spPr>
        <p:txBody>
          <a:bodyPr wrap="none">
            <a:spAutoFit/>
          </a:bodyPr>
          <a:lstStyle>
            <a:lvl1pPr>
              <a:defRPr>
                <a:solidFill>
                  <a:schemeClr val="tx1"/>
                </a:solidFill>
              </a:defRPr>
            </a:lvl1pPr>
          </a:lstStyle>
          <a:p>
            <a:r>
              <a:rPr lang="en-US" dirty="0"/>
              <a:t>Sample Title</a:t>
            </a:r>
          </a:p>
        </p:txBody>
      </p:sp>
    </p:spTree>
    <p:extLst>
      <p:ext uri="{BB962C8B-B14F-4D97-AF65-F5344CB8AC3E}">
        <p14:creationId xmlns:p14="http://schemas.microsoft.com/office/powerpoint/2010/main" val="406176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ustom bg 5">
    <p:spTree>
      <p:nvGrpSpPr>
        <p:cNvPr id="1" name=""/>
        <p:cNvGrpSpPr/>
        <p:nvPr/>
      </p:nvGrpSpPr>
      <p:grpSpPr>
        <a:xfrm>
          <a:off x="0" y="0"/>
          <a:ext cx="0" cy="0"/>
          <a:chOff x="0" y="0"/>
          <a:chExt cx="0" cy="0"/>
        </a:xfrm>
      </p:grpSpPr>
      <p:sp>
        <p:nvSpPr>
          <p:cNvPr id="8" name="Tytuł 7"/>
          <p:cNvSpPr>
            <a:spLocks noGrp="1"/>
          </p:cNvSpPr>
          <p:nvPr>
            <p:ph type="title" hasCustomPrompt="1"/>
          </p:nvPr>
        </p:nvSpPr>
        <p:spPr>
          <a:xfrm>
            <a:off x="1318792" y="874148"/>
            <a:ext cx="6893234" cy="1508105"/>
          </a:xfrm>
          <a:prstGeom prst="rect">
            <a:avLst/>
          </a:prstGeom>
        </p:spPr>
        <p:txBody>
          <a:bodyPr wrap="none">
            <a:spAutoFit/>
          </a:bodyPr>
          <a:lstStyle>
            <a:lvl1pPr>
              <a:defRPr>
                <a:solidFill>
                  <a:schemeClr val="tx1"/>
                </a:solidFill>
              </a:defRPr>
            </a:lvl1pPr>
          </a:lstStyle>
          <a:p>
            <a:r>
              <a:rPr lang="en-US" dirty="0"/>
              <a:t>Sample Title</a:t>
            </a:r>
          </a:p>
        </p:txBody>
      </p:sp>
      <p:sp>
        <p:nvSpPr>
          <p:cNvPr id="6" name="AutoShape 1"/>
          <p:cNvSpPr>
            <a:spLocks/>
          </p:cNvSpPr>
          <p:nvPr/>
        </p:nvSpPr>
        <p:spPr bwMode="auto">
          <a:xfrm>
            <a:off x="0" y="3835400"/>
            <a:ext cx="24371300" cy="4470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solidFill>
            <a:schemeClr val="tx1">
              <a:lumMod val="75000"/>
              <a:alpha val="7000"/>
            </a:schemeClr>
          </a:solidFill>
          <a:ln w="25400" cap="flat" cmpd="sng" algn="ctr">
            <a:noFill/>
            <a:prstDash val="solid"/>
            <a:miter lim="0"/>
            <a:headEnd type="none" w="med" len="med"/>
            <a:tailEnd type="none" w="med" len="med"/>
          </a:ln>
          <a:effectLs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noAutofit/>
          </a:bodyPr>
          <a:lstStyle/>
          <a:p>
            <a:pPr marL="342900" marR="0" lvl="0" indent="0" eaLnBrk="1" latinLnBrk="0">
              <a:lnSpc>
                <a:spcPct val="100000"/>
              </a:lnSpc>
              <a:buClrTx/>
              <a:buSzTx/>
              <a:buFontTx/>
              <a:buNone/>
              <a:tabLst/>
            </a:pPr>
            <a:endParaRPr kumimoji="0" lang="en-US" b="0" i="0" u="none" strike="noStrike" cap="none" normalizeH="0" baseline="0" dirty="0">
              <a:ln>
                <a:noFill/>
              </a:ln>
              <a:effectLst/>
              <a:latin typeface="+mj-lt"/>
              <a:cs typeface="Arial" panose="020B0604020202020204" pitchFamily="34" charset="0"/>
            </a:endParaRPr>
          </a:p>
        </p:txBody>
      </p:sp>
    </p:spTree>
    <p:extLst>
      <p:ext uri="{BB962C8B-B14F-4D97-AF65-F5344CB8AC3E}">
        <p14:creationId xmlns:p14="http://schemas.microsoft.com/office/powerpoint/2010/main" val="2224441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ustom placeholder 2">
    <p:spTree>
      <p:nvGrpSpPr>
        <p:cNvPr id="1" name=""/>
        <p:cNvGrpSpPr/>
        <p:nvPr/>
      </p:nvGrpSpPr>
      <p:grpSpPr>
        <a:xfrm>
          <a:off x="0" y="0"/>
          <a:ext cx="0" cy="0"/>
          <a:chOff x="0" y="0"/>
          <a:chExt cx="0" cy="0"/>
        </a:xfrm>
      </p:grpSpPr>
      <p:sp>
        <p:nvSpPr>
          <p:cNvPr id="2" name="Rectangle 1"/>
          <p:cNvSpPr/>
          <p:nvPr userDrawn="1"/>
        </p:nvSpPr>
        <p:spPr bwMode="auto">
          <a:xfrm>
            <a:off x="0" y="0"/>
            <a:ext cx="24384000" cy="13716000"/>
          </a:xfrm>
          <a:prstGeom prst="rect">
            <a:avLst/>
          </a:prstGeom>
          <a:solidFill>
            <a:schemeClr val="tx1"/>
          </a:solidFill>
          <a:ln>
            <a:noFill/>
          </a:ln>
          <a:effectLst/>
          <a:extLst/>
        </p:spPr>
        <p:txBody>
          <a:bodyPr lIns="0" tIns="0" rIns="0" bIns="0" rtlCol="0" anchor="ctr"/>
          <a:lstStyle/>
          <a:p>
            <a:pPr algn="ctr"/>
            <a:endParaRPr lang="pl-PL" sz="4000" dirty="0">
              <a:solidFill>
                <a:srgbClr val="FFFFFF"/>
              </a:solidFill>
              <a:effectLst>
                <a:outerShdw blurRad="38100" dist="38100" dir="2700000" algn="tl">
                  <a:srgbClr val="000000"/>
                </a:outerShdw>
              </a:effectLst>
              <a:latin typeface="Aleo" panose="020F0502020204030203" pitchFamily="34" charset="0"/>
              <a:cs typeface="Arial" panose="020B0604020202020204" pitchFamily="34" charset="0"/>
            </a:endParaRPr>
          </a:p>
        </p:txBody>
      </p:sp>
      <p:sp>
        <p:nvSpPr>
          <p:cNvPr id="5" name="Picture Placeholder 4"/>
          <p:cNvSpPr>
            <a:spLocks noGrp="1"/>
          </p:cNvSpPr>
          <p:nvPr>
            <p:ph type="pic" sz="quarter" idx="10" hasCustomPrompt="1"/>
          </p:nvPr>
        </p:nvSpPr>
        <p:spPr>
          <a:xfrm>
            <a:off x="0" y="0"/>
            <a:ext cx="24384000" cy="13716000"/>
          </a:xfrm>
          <a:prstGeom prst="rect">
            <a:avLst/>
          </a:prstGeom>
        </p:spPr>
        <p:txBody>
          <a:bodyPr/>
          <a:lstStyle/>
          <a:p>
            <a:r>
              <a:rPr lang="en-US" dirty="0"/>
              <a:t> </a:t>
            </a:r>
          </a:p>
        </p:txBody>
      </p:sp>
      <p:sp>
        <p:nvSpPr>
          <p:cNvPr id="3" name="Tytuł 7"/>
          <p:cNvSpPr>
            <a:spLocks noGrp="1"/>
          </p:cNvSpPr>
          <p:nvPr>
            <p:ph type="title" hasCustomPrompt="1"/>
          </p:nvPr>
        </p:nvSpPr>
        <p:spPr>
          <a:xfrm>
            <a:off x="1318792" y="874148"/>
            <a:ext cx="10823797" cy="2923877"/>
          </a:xfrm>
          <a:prstGeom prst="rect">
            <a:avLst/>
          </a:prstGeom>
        </p:spPr>
        <p:txBody>
          <a:bodyPr wrap="none">
            <a:spAutoFit/>
          </a:bodyPr>
          <a:lstStyle>
            <a:lvl1pPr>
              <a:defRPr baseline="0">
                <a:solidFill>
                  <a:srgbClr val="FFFFFF"/>
                </a:solidFill>
              </a:defRPr>
            </a:lvl1pPr>
          </a:lstStyle>
          <a:p>
            <a:r>
              <a:rPr lang="en-US" dirty="0"/>
              <a:t>Put here your own</a:t>
            </a:r>
            <a:br>
              <a:rPr lang="en-US" dirty="0"/>
            </a:br>
            <a:r>
              <a:rPr lang="en-US" dirty="0"/>
              <a:t>picture background</a:t>
            </a:r>
          </a:p>
        </p:txBody>
      </p:sp>
    </p:spTree>
    <p:extLst>
      <p:ext uri="{BB962C8B-B14F-4D97-AF65-F5344CB8AC3E}">
        <p14:creationId xmlns:p14="http://schemas.microsoft.com/office/powerpoint/2010/main" val="3028442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ustom placeholder 3">
    <p:spTree>
      <p:nvGrpSpPr>
        <p:cNvPr id="1" name=""/>
        <p:cNvGrpSpPr/>
        <p:nvPr/>
      </p:nvGrpSpPr>
      <p:grpSpPr>
        <a:xfrm>
          <a:off x="0" y="0"/>
          <a:ext cx="0" cy="0"/>
          <a:chOff x="0" y="0"/>
          <a:chExt cx="0" cy="0"/>
        </a:xfrm>
      </p:grpSpPr>
      <p:sp>
        <p:nvSpPr>
          <p:cNvPr id="8" name="Rectangle 7"/>
          <p:cNvSpPr/>
          <p:nvPr userDrawn="1"/>
        </p:nvSpPr>
        <p:spPr bwMode="auto">
          <a:xfrm>
            <a:off x="0" y="0"/>
            <a:ext cx="24384000" cy="13716000"/>
          </a:xfrm>
          <a:prstGeom prst="rect">
            <a:avLst/>
          </a:prstGeom>
          <a:solidFill>
            <a:schemeClr val="tx1"/>
          </a:solidFill>
          <a:ln>
            <a:noFill/>
          </a:ln>
          <a:effectLst/>
          <a:extLst/>
        </p:spPr>
        <p:txBody>
          <a:bodyPr lIns="0" tIns="0" rIns="0" bIns="0" rtlCol="0" anchor="ctr"/>
          <a:lstStyle/>
          <a:p>
            <a:pPr algn="ctr"/>
            <a:endParaRPr lang="pl-PL" sz="4000" dirty="0">
              <a:solidFill>
                <a:srgbClr val="FFFFFF"/>
              </a:solidFill>
              <a:effectLst>
                <a:outerShdw blurRad="38100" dist="38100" dir="2700000" algn="tl">
                  <a:srgbClr val="000000"/>
                </a:outerShdw>
              </a:effectLst>
              <a:latin typeface="Aleo" panose="020F0502020204030203" pitchFamily="34" charset="0"/>
              <a:cs typeface="Arial" panose="020B0604020202020204" pitchFamily="34" charset="0"/>
            </a:endParaRPr>
          </a:p>
        </p:txBody>
      </p:sp>
      <p:sp>
        <p:nvSpPr>
          <p:cNvPr id="5" name="Picture Placeholder 4"/>
          <p:cNvSpPr>
            <a:spLocks noGrp="1"/>
          </p:cNvSpPr>
          <p:nvPr>
            <p:ph type="pic" sz="quarter" idx="10" hasCustomPrompt="1"/>
          </p:nvPr>
        </p:nvSpPr>
        <p:spPr>
          <a:xfrm>
            <a:off x="0" y="0"/>
            <a:ext cx="24384000" cy="13716000"/>
          </a:xfrm>
          <a:prstGeom prst="rect">
            <a:avLst/>
          </a:prstGeom>
          <a:noFill/>
        </p:spPr>
        <p:txBody>
          <a:bodyPr/>
          <a:lstStyle/>
          <a:p>
            <a:r>
              <a:rPr lang="en-US" dirty="0"/>
              <a:t> </a:t>
            </a:r>
          </a:p>
        </p:txBody>
      </p:sp>
      <p:sp>
        <p:nvSpPr>
          <p:cNvPr id="7" name="Text Placeholder 6"/>
          <p:cNvSpPr>
            <a:spLocks noGrp="1"/>
          </p:cNvSpPr>
          <p:nvPr>
            <p:ph type="body" sz="quarter" idx="11" hasCustomPrompt="1"/>
          </p:nvPr>
        </p:nvSpPr>
        <p:spPr>
          <a:xfrm>
            <a:off x="-12700" y="9639300"/>
            <a:ext cx="24396700" cy="3606800"/>
          </a:xfrm>
          <a:prstGeom prst="rect">
            <a:avLst/>
          </a:prstGeom>
          <a:solidFill>
            <a:srgbClr val="FFFFFF">
              <a:alpha val="89999"/>
            </a:srgbClr>
          </a:solidFill>
          <a:ln w="12700" cap="flat" cmpd="sng">
            <a:solidFill>
              <a:srgbClr val="FFFFFF"/>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lang="en-US" sz="4000" dirty="0">
                <a:solidFill>
                  <a:srgbClr val="FFFFFF"/>
                </a:solidFill>
                <a:effectLst>
                  <a:outerShdw blurRad="38100" dist="38100" dir="2700000" algn="tl">
                    <a:srgbClr val="C0C0C0"/>
                  </a:outerShdw>
                </a:effectLst>
                <a:latin typeface="Lato" panose="020F0502020204030203" pitchFamily="34" charset="0"/>
                <a:ea typeface="Lato" panose="020F0502020204030203" pitchFamily="34" charset="0"/>
                <a:cs typeface="Arial" panose="020B0604020202020204" pitchFamily="34" charset="0"/>
                <a:sym typeface="Gill Sans" charset="0"/>
              </a:defRPr>
            </a:lvl1pPr>
          </a:lstStyle>
          <a:p>
            <a:pPr lvl="0" algn="ctr" defTabSz="584200"/>
            <a:r>
              <a:rPr lang="en-US" dirty="0"/>
              <a:t> </a:t>
            </a:r>
          </a:p>
        </p:txBody>
      </p:sp>
      <p:sp>
        <p:nvSpPr>
          <p:cNvPr id="11" name="Text Placeholder 10"/>
          <p:cNvSpPr>
            <a:spLocks noGrp="1"/>
          </p:cNvSpPr>
          <p:nvPr>
            <p:ph type="body" sz="quarter" idx="12" hasCustomPrompt="1"/>
          </p:nvPr>
        </p:nvSpPr>
        <p:spPr>
          <a:xfrm>
            <a:off x="3397250" y="10377954"/>
            <a:ext cx="17576800" cy="1938992"/>
          </a:xfrm>
          <a:prstGeom prst="rect">
            <a:avLst/>
          </a:prstGeom>
        </p:spPr>
        <p:txBody>
          <a:bodyPr wrap="square" anchor="ctr">
            <a:spAutoFit/>
          </a:bodyPr>
          <a:lstStyle>
            <a:lvl1pPr algn="ctr">
              <a:defRPr sz="4000" baseline="0"/>
            </a:lvl1pPr>
          </a:lstStyle>
          <a:p>
            <a:pPr lvl="0"/>
            <a:r>
              <a:rPr lang="en-US" dirty="0"/>
              <a:t> Describe your thoughts with Lorem ipsum dolor sit </a:t>
            </a:r>
            <a:r>
              <a:rPr lang="en-US" dirty="0" err="1"/>
              <a:t>amet</a:t>
            </a:r>
            <a:r>
              <a:rPr lang="en-US" dirty="0"/>
              <a:t>, as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dolor </a:t>
            </a:r>
            <a:r>
              <a:rPr lang="en-US" dirty="0" err="1"/>
              <a:t>odio</a:t>
            </a:r>
            <a:r>
              <a:rPr lang="en-US" dirty="0"/>
              <a:t>, </a:t>
            </a:r>
            <a:r>
              <a:rPr lang="en-US" dirty="0" err="1"/>
              <a:t>aliquet</a:t>
            </a:r>
            <a:r>
              <a:rPr lang="en-US" dirty="0"/>
              <a:t> </a:t>
            </a:r>
            <a:r>
              <a:rPr lang="en-US" dirty="0" err="1"/>
              <a:t>vel</a:t>
            </a:r>
            <a:r>
              <a:rPr lang="en-US" dirty="0"/>
              <a:t> </a:t>
            </a:r>
            <a:r>
              <a:rPr lang="en-US" dirty="0" err="1"/>
              <a:t>tincidunt</a:t>
            </a:r>
            <a:r>
              <a:rPr lang="en-US" dirty="0"/>
              <a:t> </a:t>
            </a:r>
            <a:r>
              <a:rPr lang="en-US" dirty="0" err="1"/>
              <a:t>eu</a:t>
            </a:r>
            <a:r>
              <a:rPr lang="en-US" dirty="0"/>
              <a:t>, </a:t>
            </a:r>
            <a:r>
              <a:rPr lang="en-US" dirty="0" err="1"/>
              <a:t>lobortis</a:t>
            </a:r>
            <a:r>
              <a:rPr lang="en-US" dirty="0"/>
              <a:t> at </a:t>
            </a:r>
            <a:r>
              <a:rPr lang="en-US" dirty="0" err="1"/>
              <a:t>justo</a:t>
            </a:r>
            <a:r>
              <a:rPr lang="en-US" dirty="0"/>
              <a:t>. </a:t>
            </a:r>
            <a:r>
              <a:rPr lang="en-US" dirty="0" err="1"/>
              <a:t>Sed</a:t>
            </a:r>
            <a:r>
              <a:rPr lang="en-US" dirty="0"/>
              <a:t> </a:t>
            </a:r>
            <a:r>
              <a:rPr lang="en-US" dirty="0" err="1"/>
              <a:t>tristique</a:t>
            </a:r>
            <a:r>
              <a:rPr lang="en-US" dirty="0"/>
              <a:t> dui </a:t>
            </a:r>
            <a:r>
              <a:rPr lang="en-US" dirty="0" err="1"/>
              <a:t>adipiscing</a:t>
            </a:r>
            <a:r>
              <a:rPr lang="en-US" dirty="0"/>
              <a:t> magna </a:t>
            </a:r>
            <a:r>
              <a:rPr lang="en-US" dirty="0" err="1"/>
              <a:t>interdum</a:t>
            </a:r>
            <a:r>
              <a:rPr lang="en-US" dirty="0"/>
              <a:t>, </a:t>
            </a:r>
            <a:r>
              <a:rPr lang="en-US" dirty="0" err="1"/>
              <a:t>sed</a:t>
            </a:r>
            <a:r>
              <a:rPr lang="en-US" dirty="0"/>
              <a:t> </a:t>
            </a:r>
            <a:r>
              <a:rPr lang="en-US" dirty="0" err="1"/>
              <a:t>molestie</a:t>
            </a:r>
            <a:r>
              <a:rPr lang="en-US" dirty="0"/>
              <a:t> </a:t>
            </a:r>
            <a:r>
              <a:rPr lang="en-US" dirty="0" err="1"/>
              <a:t>nunc</a:t>
            </a:r>
            <a:r>
              <a:rPr lang="en-US" dirty="0"/>
              <a:t> </a:t>
            </a:r>
            <a:r>
              <a:rPr lang="en-US" dirty="0" err="1"/>
              <a:t>vulputate</a:t>
            </a:r>
            <a:r>
              <a:rPr lang="en-US" dirty="0"/>
              <a:t>. </a:t>
            </a:r>
          </a:p>
        </p:txBody>
      </p:sp>
      <p:sp>
        <p:nvSpPr>
          <p:cNvPr id="3" name="Tytuł 7"/>
          <p:cNvSpPr>
            <a:spLocks noGrp="1"/>
          </p:cNvSpPr>
          <p:nvPr>
            <p:ph type="title" hasCustomPrompt="1"/>
          </p:nvPr>
        </p:nvSpPr>
        <p:spPr>
          <a:xfrm>
            <a:off x="1318792" y="874148"/>
            <a:ext cx="10823797" cy="2923877"/>
          </a:xfrm>
          <a:prstGeom prst="rect">
            <a:avLst/>
          </a:prstGeom>
        </p:spPr>
        <p:txBody>
          <a:bodyPr wrap="none">
            <a:spAutoFit/>
          </a:bodyPr>
          <a:lstStyle>
            <a:lvl1pPr>
              <a:defRPr baseline="0">
                <a:solidFill>
                  <a:srgbClr val="FFFFFF"/>
                </a:solidFill>
              </a:defRPr>
            </a:lvl1pPr>
          </a:lstStyle>
          <a:p>
            <a:r>
              <a:rPr lang="en-US" dirty="0"/>
              <a:t>Put here your own</a:t>
            </a:r>
            <a:br>
              <a:rPr lang="en-US" dirty="0"/>
            </a:br>
            <a:r>
              <a:rPr lang="en-US" dirty="0"/>
              <a:t>picture background</a:t>
            </a:r>
          </a:p>
        </p:txBody>
      </p:sp>
    </p:spTree>
    <p:extLst>
      <p:ext uri="{BB962C8B-B14F-4D97-AF65-F5344CB8AC3E}">
        <p14:creationId xmlns:p14="http://schemas.microsoft.com/office/powerpoint/2010/main" val="3632467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ustom placeholder 4">
    <p:spTree>
      <p:nvGrpSpPr>
        <p:cNvPr id="1" name=""/>
        <p:cNvGrpSpPr/>
        <p:nvPr/>
      </p:nvGrpSpPr>
      <p:grpSpPr>
        <a:xfrm>
          <a:off x="0" y="0"/>
          <a:ext cx="0" cy="0"/>
          <a:chOff x="0" y="0"/>
          <a:chExt cx="0" cy="0"/>
        </a:xfrm>
      </p:grpSpPr>
      <p:sp>
        <p:nvSpPr>
          <p:cNvPr id="6" name="Rectangle 5"/>
          <p:cNvSpPr/>
          <p:nvPr userDrawn="1"/>
        </p:nvSpPr>
        <p:spPr bwMode="auto">
          <a:xfrm>
            <a:off x="12973050" y="0"/>
            <a:ext cx="11410950" cy="13716000"/>
          </a:xfrm>
          <a:prstGeom prst="rect">
            <a:avLst/>
          </a:prstGeom>
          <a:solidFill>
            <a:schemeClr val="tx1"/>
          </a:solidFill>
          <a:ln>
            <a:noFill/>
          </a:ln>
          <a:effectLst/>
          <a:extLst/>
        </p:spPr>
        <p:txBody>
          <a:bodyPr lIns="0" tIns="0" rIns="0" bIns="0" rtlCol="0" anchor="ctr"/>
          <a:lstStyle/>
          <a:p>
            <a:pPr algn="ctr"/>
            <a:endParaRPr lang="pl-PL" sz="4000" dirty="0">
              <a:solidFill>
                <a:srgbClr val="FFFFFF"/>
              </a:solidFill>
              <a:effectLst>
                <a:outerShdw blurRad="38100" dist="38100" dir="2700000" algn="tl">
                  <a:srgbClr val="000000"/>
                </a:outerShdw>
              </a:effectLst>
              <a:latin typeface="Aleo" panose="020F0502020204030203" pitchFamily="34" charset="0"/>
              <a:cs typeface="Arial" panose="020B0604020202020204" pitchFamily="34" charset="0"/>
            </a:endParaRPr>
          </a:p>
        </p:txBody>
      </p:sp>
      <p:sp>
        <p:nvSpPr>
          <p:cNvPr id="5" name="Picture Placeholder 4"/>
          <p:cNvSpPr>
            <a:spLocks noGrp="1"/>
          </p:cNvSpPr>
          <p:nvPr>
            <p:ph type="pic" sz="quarter" idx="10" hasCustomPrompt="1"/>
          </p:nvPr>
        </p:nvSpPr>
        <p:spPr>
          <a:xfrm>
            <a:off x="12195048" y="0"/>
            <a:ext cx="12188952" cy="13716000"/>
          </a:xfrm>
          <a:prstGeom prst="rect">
            <a:avLst/>
          </a:prstGeom>
          <a:noFill/>
        </p:spPr>
        <p:txBody>
          <a:bodyPr/>
          <a:lstStyle/>
          <a:p>
            <a:r>
              <a:rPr lang="en-US" dirty="0"/>
              <a:t> </a:t>
            </a:r>
          </a:p>
        </p:txBody>
      </p:sp>
      <p:sp>
        <p:nvSpPr>
          <p:cNvPr id="3" name="Tytuł 7"/>
          <p:cNvSpPr>
            <a:spLocks noGrp="1"/>
          </p:cNvSpPr>
          <p:nvPr>
            <p:ph type="title" hasCustomPrompt="1"/>
          </p:nvPr>
        </p:nvSpPr>
        <p:spPr>
          <a:xfrm>
            <a:off x="1318792" y="874148"/>
            <a:ext cx="10823797" cy="2923877"/>
          </a:xfrm>
          <a:prstGeom prst="rect">
            <a:avLst/>
          </a:prstGeom>
        </p:spPr>
        <p:txBody>
          <a:bodyPr wrap="none">
            <a:spAutoFit/>
          </a:bodyPr>
          <a:lstStyle>
            <a:lvl1pPr>
              <a:defRPr baseline="0">
                <a:solidFill>
                  <a:schemeClr val="tx1"/>
                </a:solidFill>
              </a:defRPr>
            </a:lvl1pPr>
          </a:lstStyle>
          <a:p>
            <a:r>
              <a:rPr lang="en-US" dirty="0"/>
              <a:t>Put here your own</a:t>
            </a:r>
            <a:br>
              <a:rPr lang="en-US" dirty="0"/>
            </a:br>
            <a:r>
              <a:rPr lang="en-US" dirty="0"/>
              <a:t>picture background</a:t>
            </a:r>
          </a:p>
        </p:txBody>
      </p:sp>
    </p:spTree>
    <p:extLst>
      <p:ext uri="{BB962C8B-B14F-4D97-AF65-F5344CB8AC3E}">
        <p14:creationId xmlns:p14="http://schemas.microsoft.com/office/powerpoint/2010/main" val="1135962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ustom placeholder 5">
    <p:spTree>
      <p:nvGrpSpPr>
        <p:cNvPr id="1" name=""/>
        <p:cNvGrpSpPr/>
        <p:nvPr/>
      </p:nvGrpSpPr>
      <p:grpSpPr>
        <a:xfrm>
          <a:off x="0" y="0"/>
          <a:ext cx="0" cy="0"/>
          <a:chOff x="0" y="0"/>
          <a:chExt cx="0" cy="0"/>
        </a:xfrm>
      </p:grpSpPr>
      <p:sp>
        <p:nvSpPr>
          <p:cNvPr id="4" name="Rectangle 3"/>
          <p:cNvSpPr/>
          <p:nvPr userDrawn="1"/>
        </p:nvSpPr>
        <p:spPr bwMode="auto">
          <a:xfrm>
            <a:off x="0" y="0"/>
            <a:ext cx="12188952" cy="13716000"/>
          </a:xfrm>
          <a:prstGeom prst="rect">
            <a:avLst/>
          </a:prstGeom>
          <a:solidFill>
            <a:schemeClr val="tx1"/>
          </a:solidFill>
          <a:ln>
            <a:noFill/>
          </a:ln>
          <a:effectLst/>
          <a:extLst/>
        </p:spPr>
        <p:txBody>
          <a:bodyPr lIns="0" tIns="0" rIns="0" bIns="0" rtlCol="0" anchor="ctr"/>
          <a:lstStyle/>
          <a:p>
            <a:pPr algn="ctr"/>
            <a:endParaRPr lang="pl-PL" sz="4000" dirty="0">
              <a:solidFill>
                <a:srgbClr val="FFFFFF"/>
              </a:solidFill>
              <a:effectLst>
                <a:outerShdw blurRad="38100" dist="38100" dir="2700000" algn="tl">
                  <a:srgbClr val="000000"/>
                </a:outerShdw>
              </a:effectLst>
              <a:latin typeface="Aleo" panose="020F0502020204030203" pitchFamily="34" charset="0"/>
              <a:cs typeface="Arial" panose="020B0604020202020204" pitchFamily="34" charset="0"/>
            </a:endParaRPr>
          </a:p>
        </p:txBody>
      </p:sp>
      <p:sp>
        <p:nvSpPr>
          <p:cNvPr id="5" name="Picture Placeholder 4"/>
          <p:cNvSpPr>
            <a:spLocks noGrp="1"/>
          </p:cNvSpPr>
          <p:nvPr>
            <p:ph type="pic" sz="quarter" idx="10" hasCustomPrompt="1"/>
          </p:nvPr>
        </p:nvSpPr>
        <p:spPr>
          <a:xfrm>
            <a:off x="0" y="0"/>
            <a:ext cx="12188952" cy="13716000"/>
          </a:xfrm>
          <a:prstGeom prst="rect">
            <a:avLst/>
          </a:prstGeom>
          <a:noFill/>
        </p:spPr>
        <p:txBody>
          <a:bodyPr/>
          <a:lstStyle/>
          <a:p>
            <a:r>
              <a:rPr lang="en-US" dirty="0"/>
              <a:t> </a:t>
            </a:r>
          </a:p>
        </p:txBody>
      </p:sp>
      <p:sp>
        <p:nvSpPr>
          <p:cNvPr id="3" name="Tytuł 7"/>
          <p:cNvSpPr>
            <a:spLocks noGrp="1"/>
          </p:cNvSpPr>
          <p:nvPr>
            <p:ph type="title" hasCustomPrompt="1"/>
          </p:nvPr>
        </p:nvSpPr>
        <p:spPr>
          <a:xfrm>
            <a:off x="1318792" y="874148"/>
            <a:ext cx="10823797" cy="2923877"/>
          </a:xfrm>
          <a:prstGeom prst="rect">
            <a:avLst/>
          </a:prstGeom>
        </p:spPr>
        <p:txBody>
          <a:bodyPr wrap="none">
            <a:spAutoFit/>
          </a:bodyPr>
          <a:lstStyle>
            <a:lvl1pPr>
              <a:defRPr baseline="0">
                <a:solidFill>
                  <a:srgbClr val="FFFFFF"/>
                </a:solidFill>
              </a:defRPr>
            </a:lvl1pPr>
          </a:lstStyle>
          <a:p>
            <a:r>
              <a:rPr lang="en-US" dirty="0"/>
              <a:t>Put here your own</a:t>
            </a:r>
            <a:br>
              <a:rPr lang="en-US" dirty="0"/>
            </a:br>
            <a:r>
              <a:rPr lang="en-US" dirty="0"/>
              <a:t>picture background</a:t>
            </a:r>
          </a:p>
        </p:txBody>
      </p:sp>
    </p:spTree>
    <p:extLst>
      <p:ext uri="{BB962C8B-B14F-4D97-AF65-F5344CB8AC3E}">
        <p14:creationId xmlns:p14="http://schemas.microsoft.com/office/powerpoint/2010/main" val="1394099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ustom placeholder 1">
    <p:spTree>
      <p:nvGrpSpPr>
        <p:cNvPr id="1" name=""/>
        <p:cNvGrpSpPr/>
        <p:nvPr/>
      </p:nvGrpSpPr>
      <p:grpSpPr>
        <a:xfrm>
          <a:off x="0" y="0"/>
          <a:ext cx="0" cy="0"/>
          <a:chOff x="0" y="0"/>
          <a:chExt cx="0" cy="0"/>
        </a:xfrm>
      </p:grpSpPr>
      <p:sp>
        <p:nvSpPr>
          <p:cNvPr id="4" name="AutoShape 1"/>
          <p:cNvSpPr>
            <a:spLocks/>
          </p:cNvSpPr>
          <p:nvPr/>
        </p:nvSpPr>
        <p:spPr bwMode="auto">
          <a:xfrm>
            <a:off x="8724900" y="-14288"/>
            <a:ext cx="15724188" cy="13800138"/>
          </a:xfrm>
          <a:custGeom>
            <a:avLst/>
            <a:gdLst>
              <a:gd name="T0" fmla="*/ 7862094 w 21600"/>
              <a:gd name="T1" fmla="*/ 6900069 h 21600"/>
              <a:gd name="T2" fmla="*/ 7862094 w 21600"/>
              <a:gd name="T3" fmla="*/ 6900069 h 21600"/>
              <a:gd name="T4" fmla="*/ 7862094 w 21600"/>
              <a:gd name="T5" fmla="*/ 6900069 h 21600"/>
              <a:gd name="T6" fmla="*/ 7862094 w 21600"/>
              <a:gd name="T7" fmla="*/ 69000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246" y="23"/>
                </a:moveTo>
                <a:lnTo>
                  <a:pt x="21530" y="0"/>
                </a:lnTo>
                <a:lnTo>
                  <a:pt x="21600" y="21600"/>
                </a:lnTo>
                <a:lnTo>
                  <a:pt x="0" y="21547"/>
                </a:lnTo>
                <a:lnTo>
                  <a:pt x="9246" y="23"/>
                </a:lnTo>
                <a:close/>
              </a:path>
            </a:pathLst>
          </a:custGeom>
          <a:solidFill>
            <a:schemeClr val="tx1">
              <a:lumMod val="75000"/>
              <a:alpha val="7000"/>
            </a:schemeClr>
          </a:solidFill>
          <a:ln w="25400" cap="flat" cmpd="sng" algn="ctr">
            <a:noFill/>
            <a:prstDash val="solid"/>
            <a:miter lim="0"/>
            <a:headEnd type="none" w="med" len="med"/>
            <a:tailEnd type="none" w="med" len="med"/>
          </a:ln>
          <a:effectLs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noAutofit/>
          </a:bodyPr>
          <a:lstStyle/>
          <a:p>
            <a:pPr marL="342900" marR="0" lvl="0" indent="0" eaLnBrk="1" latinLnBrk="0">
              <a:lnSpc>
                <a:spcPct val="100000"/>
              </a:lnSpc>
              <a:buClrTx/>
              <a:buSzTx/>
              <a:buFontTx/>
              <a:buNone/>
              <a:tabLst/>
            </a:pPr>
            <a:endParaRPr kumimoji="0" lang="en-US" b="0" i="0" u="none" strike="noStrike" cap="none" normalizeH="0" baseline="0" dirty="0">
              <a:ln>
                <a:noFill/>
              </a:ln>
              <a:effectLst/>
              <a:latin typeface="+mj-lt"/>
              <a:cs typeface="Arial" panose="020B0604020202020204" pitchFamily="34" charset="0"/>
            </a:endParaRPr>
          </a:p>
        </p:txBody>
      </p:sp>
      <p:sp>
        <p:nvSpPr>
          <p:cNvPr id="8" name="Tytuł 7"/>
          <p:cNvSpPr>
            <a:spLocks noGrp="1"/>
          </p:cNvSpPr>
          <p:nvPr>
            <p:ph type="title" hasCustomPrompt="1"/>
          </p:nvPr>
        </p:nvSpPr>
        <p:spPr>
          <a:xfrm>
            <a:off x="1318792" y="874148"/>
            <a:ext cx="6893234" cy="1508105"/>
          </a:xfrm>
          <a:prstGeom prst="rect">
            <a:avLst/>
          </a:prstGeom>
        </p:spPr>
        <p:txBody>
          <a:bodyPr wrap="none">
            <a:spAutoFit/>
          </a:bodyPr>
          <a:lstStyle>
            <a:lvl1pPr>
              <a:defRPr>
                <a:solidFill>
                  <a:schemeClr val="tx1"/>
                </a:solidFill>
              </a:defRPr>
            </a:lvl1pPr>
          </a:lstStyle>
          <a:p>
            <a:r>
              <a:rPr lang="en-US" dirty="0"/>
              <a:t>Sample Title</a:t>
            </a:r>
          </a:p>
        </p:txBody>
      </p:sp>
      <p:sp>
        <p:nvSpPr>
          <p:cNvPr id="24" name="Picture Placeholder 23"/>
          <p:cNvSpPr>
            <a:spLocks noGrp="1"/>
          </p:cNvSpPr>
          <p:nvPr>
            <p:ph type="pic" sz="quarter" idx="10" hasCustomPrompt="1"/>
          </p:nvPr>
        </p:nvSpPr>
        <p:spPr>
          <a:xfrm>
            <a:off x="1855997" y="4891328"/>
            <a:ext cx="4509878" cy="5205172"/>
          </a:xfrm>
          <a:custGeom>
            <a:avLst/>
            <a:gdLst>
              <a:gd name="connsiteX0" fmla="*/ 2255043 w 4509878"/>
              <a:gd name="connsiteY0" fmla="*/ 0 h 5205172"/>
              <a:gd name="connsiteX1" fmla="*/ 4509878 w 4509878"/>
              <a:gd name="connsiteY1" fmla="*/ 1301353 h 5205172"/>
              <a:gd name="connsiteX2" fmla="*/ 4509878 w 4509878"/>
              <a:gd name="connsiteY2" fmla="*/ 3904060 h 5205172"/>
              <a:gd name="connsiteX3" fmla="*/ 2254835 w 4509878"/>
              <a:gd name="connsiteY3" fmla="*/ 5205172 h 5205172"/>
              <a:gd name="connsiteX4" fmla="*/ 0 w 4509878"/>
              <a:gd name="connsiteY4" fmla="*/ 3903819 h 5205172"/>
              <a:gd name="connsiteX5" fmla="*/ 0 w 4509878"/>
              <a:gd name="connsiteY5" fmla="*/ 1301353 h 520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9878" h="5205172">
                <a:moveTo>
                  <a:pt x="2255043" y="0"/>
                </a:moveTo>
                <a:lnTo>
                  <a:pt x="4509878" y="1301353"/>
                </a:lnTo>
                <a:lnTo>
                  <a:pt x="4509878" y="3904060"/>
                </a:lnTo>
                <a:lnTo>
                  <a:pt x="2254835" y="5205172"/>
                </a:lnTo>
                <a:lnTo>
                  <a:pt x="0" y="3903819"/>
                </a:lnTo>
                <a:lnTo>
                  <a:pt x="0" y="1301353"/>
                </a:lnTo>
                <a:close/>
              </a:path>
            </a:pathLst>
          </a:custGeom>
          <a:noFill/>
        </p:spPr>
        <p:txBody>
          <a:bodyPr wrap="square">
            <a:noAutofit/>
          </a:bodyPr>
          <a:lstStyle/>
          <a:p>
            <a:r>
              <a:rPr lang="en-US" dirty="0"/>
              <a:t> </a:t>
            </a:r>
          </a:p>
        </p:txBody>
      </p:sp>
      <p:sp>
        <p:nvSpPr>
          <p:cNvPr id="25" name="Picture Placeholder 24"/>
          <p:cNvSpPr>
            <a:spLocks noGrp="1"/>
          </p:cNvSpPr>
          <p:nvPr>
            <p:ph type="pic" sz="quarter" idx="11" hasCustomPrompt="1"/>
          </p:nvPr>
        </p:nvSpPr>
        <p:spPr>
          <a:xfrm>
            <a:off x="6837383" y="4889500"/>
            <a:ext cx="4509878" cy="5205172"/>
          </a:xfrm>
          <a:custGeom>
            <a:avLst/>
            <a:gdLst>
              <a:gd name="connsiteX0" fmla="*/ 2255043 w 4509878"/>
              <a:gd name="connsiteY0" fmla="*/ 0 h 5205172"/>
              <a:gd name="connsiteX1" fmla="*/ 4509878 w 4509878"/>
              <a:gd name="connsiteY1" fmla="*/ 1301353 h 5205172"/>
              <a:gd name="connsiteX2" fmla="*/ 4509878 w 4509878"/>
              <a:gd name="connsiteY2" fmla="*/ 3904060 h 5205172"/>
              <a:gd name="connsiteX3" fmla="*/ 2254835 w 4509878"/>
              <a:gd name="connsiteY3" fmla="*/ 5205172 h 5205172"/>
              <a:gd name="connsiteX4" fmla="*/ 0 w 4509878"/>
              <a:gd name="connsiteY4" fmla="*/ 3903819 h 5205172"/>
              <a:gd name="connsiteX5" fmla="*/ 0 w 4509878"/>
              <a:gd name="connsiteY5" fmla="*/ 1301353 h 520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9878" h="5205172">
                <a:moveTo>
                  <a:pt x="2255043" y="0"/>
                </a:moveTo>
                <a:lnTo>
                  <a:pt x="4509878" y="1301353"/>
                </a:lnTo>
                <a:lnTo>
                  <a:pt x="4509878" y="3904060"/>
                </a:lnTo>
                <a:lnTo>
                  <a:pt x="2254835" y="5205172"/>
                </a:lnTo>
                <a:lnTo>
                  <a:pt x="0" y="3903819"/>
                </a:lnTo>
                <a:lnTo>
                  <a:pt x="0" y="1301353"/>
                </a:lnTo>
                <a:close/>
              </a:path>
            </a:pathLst>
          </a:custGeom>
          <a:noFill/>
        </p:spPr>
        <p:txBody>
          <a:bodyPr wrap="square">
            <a:noAutofit/>
          </a:bodyPr>
          <a:lstStyle/>
          <a:p>
            <a:r>
              <a:rPr lang="en-US" dirty="0"/>
              <a:t> </a:t>
            </a:r>
          </a:p>
        </p:txBody>
      </p:sp>
      <p:sp>
        <p:nvSpPr>
          <p:cNvPr id="28" name="Picture Placeholder 27"/>
          <p:cNvSpPr>
            <a:spLocks noGrp="1"/>
          </p:cNvSpPr>
          <p:nvPr>
            <p:ph type="pic" sz="quarter" idx="12" hasCustomPrompt="1"/>
          </p:nvPr>
        </p:nvSpPr>
        <p:spPr>
          <a:xfrm>
            <a:off x="11811073" y="4889500"/>
            <a:ext cx="4509878" cy="5205172"/>
          </a:xfrm>
          <a:custGeom>
            <a:avLst/>
            <a:gdLst>
              <a:gd name="connsiteX0" fmla="*/ 2255043 w 4509878"/>
              <a:gd name="connsiteY0" fmla="*/ 0 h 5205172"/>
              <a:gd name="connsiteX1" fmla="*/ 4509878 w 4509878"/>
              <a:gd name="connsiteY1" fmla="*/ 1301353 h 5205172"/>
              <a:gd name="connsiteX2" fmla="*/ 4509878 w 4509878"/>
              <a:gd name="connsiteY2" fmla="*/ 3904060 h 5205172"/>
              <a:gd name="connsiteX3" fmla="*/ 2254835 w 4509878"/>
              <a:gd name="connsiteY3" fmla="*/ 5205172 h 5205172"/>
              <a:gd name="connsiteX4" fmla="*/ 0 w 4509878"/>
              <a:gd name="connsiteY4" fmla="*/ 3903819 h 5205172"/>
              <a:gd name="connsiteX5" fmla="*/ 0 w 4509878"/>
              <a:gd name="connsiteY5" fmla="*/ 1301353 h 520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9878" h="5205172">
                <a:moveTo>
                  <a:pt x="2255043" y="0"/>
                </a:moveTo>
                <a:lnTo>
                  <a:pt x="4509878" y="1301353"/>
                </a:lnTo>
                <a:lnTo>
                  <a:pt x="4509878" y="3904060"/>
                </a:lnTo>
                <a:lnTo>
                  <a:pt x="2254835" y="5205172"/>
                </a:lnTo>
                <a:lnTo>
                  <a:pt x="0" y="3903819"/>
                </a:lnTo>
                <a:lnTo>
                  <a:pt x="0" y="1301353"/>
                </a:lnTo>
                <a:close/>
              </a:path>
            </a:pathLst>
          </a:custGeom>
          <a:noFill/>
        </p:spPr>
        <p:txBody>
          <a:bodyPr wrap="square">
            <a:noAutofit/>
          </a:bodyPr>
          <a:lstStyle/>
          <a:p>
            <a:r>
              <a:rPr lang="en-US" dirty="0"/>
              <a:t> </a:t>
            </a:r>
          </a:p>
        </p:txBody>
      </p:sp>
      <p:sp>
        <p:nvSpPr>
          <p:cNvPr id="29" name="Picture Placeholder 28"/>
          <p:cNvSpPr>
            <a:spLocks noGrp="1"/>
          </p:cNvSpPr>
          <p:nvPr>
            <p:ph type="pic" sz="quarter" idx="13" hasCustomPrompt="1"/>
          </p:nvPr>
        </p:nvSpPr>
        <p:spPr>
          <a:xfrm>
            <a:off x="16801738" y="4889500"/>
            <a:ext cx="4509878" cy="5205172"/>
          </a:xfrm>
          <a:custGeom>
            <a:avLst/>
            <a:gdLst>
              <a:gd name="connsiteX0" fmla="*/ 2255043 w 4509878"/>
              <a:gd name="connsiteY0" fmla="*/ 0 h 5205172"/>
              <a:gd name="connsiteX1" fmla="*/ 4509878 w 4509878"/>
              <a:gd name="connsiteY1" fmla="*/ 1301353 h 5205172"/>
              <a:gd name="connsiteX2" fmla="*/ 4509878 w 4509878"/>
              <a:gd name="connsiteY2" fmla="*/ 3904060 h 5205172"/>
              <a:gd name="connsiteX3" fmla="*/ 2254835 w 4509878"/>
              <a:gd name="connsiteY3" fmla="*/ 5205172 h 5205172"/>
              <a:gd name="connsiteX4" fmla="*/ 0 w 4509878"/>
              <a:gd name="connsiteY4" fmla="*/ 3903819 h 5205172"/>
              <a:gd name="connsiteX5" fmla="*/ 0 w 4509878"/>
              <a:gd name="connsiteY5" fmla="*/ 1301353 h 520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9878" h="5205172">
                <a:moveTo>
                  <a:pt x="2255043" y="0"/>
                </a:moveTo>
                <a:lnTo>
                  <a:pt x="4509878" y="1301353"/>
                </a:lnTo>
                <a:lnTo>
                  <a:pt x="4509878" y="3904060"/>
                </a:lnTo>
                <a:lnTo>
                  <a:pt x="2254835" y="5205172"/>
                </a:lnTo>
                <a:lnTo>
                  <a:pt x="0" y="3903819"/>
                </a:lnTo>
                <a:lnTo>
                  <a:pt x="0" y="1301353"/>
                </a:lnTo>
                <a:close/>
              </a:path>
            </a:pathLst>
          </a:custGeom>
          <a:noFill/>
        </p:spPr>
        <p:txBody>
          <a:bodyPr wrap="square">
            <a:noAutofit/>
          </a:bodyPr>
          <a:lstStyle/>
          <a:p>
            <a:r>
              <a:rPr lang="en-US" dirty="0"/>
              <a:t> </a:t>
            </a:r>
          </a:p>
        </p:txBody>
      </p:sp>
    </p:spTree>
    <p:extLst>
      <p:ext uri="{BB962C8B-B14F-4D97-AF65-F5344CB8AC3E}">
        <p14:creationId xmlns:p14="http://schemas.microsoft.com/office/powerpoint/2010/main" val="1046107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ite placeholder 1">
    <p:spTree>
      <p:nvGrpSpPr>
        <p:cNvPr id="1" name=""/>
        <p:cNvGrpSpPr/>
        <p:nvPr/>
      </p:nvGrpSpPr>
      <p:grpSpPr>
        <a:xfrm>
          <a:off x="0" y="0"/>
          <a:ext cx="0" cy="0"/>
          <a:chOff x="0" y="0"/>
          <a:chExt cx="0" cy="0"/>
        </a:xfrm>
      </p:grpSpPr>
      <p:sp>
        <p:nvSpPr>
          <p:cNvPr id="29" name="Picture Placeholder 28"/>
          <p:cNvSpPr>
            <a:spLocks noGrp="1"/>
          </p:cNvSpPr>
          <p:nvPr>
            <p:ph type="pic" sz="quarter" idx="14" hasCustomPrompt="1"/>
          </p:nvPr>
        </p:nvSpPr>
        <p:spPr>
          <a:xfrm>
            <a:off x="6311376" y="5170471"/>
            <a:ext cx="11334224" cy="5748306"/>
          </a:xfrm>
          <a:custGeom>
            <a:avLst/>
            <a:gdLst>
              <a:gd name="connsiteX0" fmla="*/ 0 w 11334748"/>
              <a:gd name="connsiteY0" fmla="*/ 0 h 5748306"/>
              <a:gd name="connsiteX1" fmla="*/ 11328924 w 11334748"/>
              <a:gd name="connsiteY1" fmla="*/ 0 h 5748306"/>
              <a:gd name="connsiteX2" fmla="*/ 11328924 w 11334748"/>
              <a:gd name="connsiteY2" fmla="*/ 4405281 h 5748306"/>
              <a:gd name="connsiteX3" fmla="*/ 11334748 w 11334748"/>
              <a:gd name="connsiteY3" fmla="*/ 4405281 h 5748306"/>
              <a:gd name="connsiteX4" fmla="*/ 11334748 w 11334748"/>
              <a:gd name="connsiteY4" fmla="*/ 4510967 h 5748306"/>
              <a:gd name="connsiteX5" fmla="*/ 11334748 w 11334748"/>
              <a:gd name="connsiteY5" fmla="*/ 4734843 h 5748306"/>
              <a:gd name="connsiteX6" fmla="*/ 11334748 w 11334748"/>
              <a:gd name="connsiteY6" fmla="*/ 4936779 h 5748306"/>
              <a:gd name="connsiteX7" fmla="*/ 11334748 w 11334748"/>
              <a:gd name="connsiteY7" fmla="*/ 5114337 h 5748306"/>
              <a:gd name="connsiteX8" fmla="*/ 11334748 w 11334748"/>
              <a:gd name="connsiteY8" fmla="*/ 5265078 h 5748306"/>
              <a:gd name="connsiteX9" fmla="*/ 11334748 w 11334748"/>
              <a:gd name="connsiteY9" fmla="*/ 5329630 h 5748306"/>
              <a:gd name="connsiteX10" fmla="*/ 11334748 w 11334748"/>
              <a:gd name="connsiteY10" fmla="*/ 5386564 h 5748306"/>
              <a:gd name="connsiteX11" fmla="*/ 11334748 w 11334748"/>
              <a:gd name="connsiteY11" fmla="*/ 5435576 h 5748306"/>
              <a:gd name="connsiteX12" fmla="*/ 11334748 w 11334748"/>
              <a:gd name="connsiteY12" fmla="*/ 5476359 h 5748306"/>
              <a:gd name="connsiteX13" fmla="*/ 11334748 w 11334748"/>
              <a:gd name="connsiteY13" fmla="*/ 5508610 h 5748306"/>
              <a:gd name="connsiteX14" fmla="*/ 11334748 w 11334748"/>
              <a:gd name="connsiteY14" fmla="*/ 5532023 h 5748306"/>
              <a:gd name="connsiteX15" fmla="*/ 11334748 w 11334748"/>
              <a:gd name="connsiteY15" fmla="*/ 5546295 h 5748306"/>
              <a:gd name="connsiteX16" fmla="*/ 11334748 w 11334748"/>
              <a:gd name="connsiteY16" fmla="*/ 5551120 h 5748306"/>
              <a:gd name="connsiteX17" fmla="*/ 11137440 w 11334748"/>
              <a:gd name="connsiteY17" fmla="*/ 5748306 h 5748306"/>
              <a:gd name="connsiteX18" fmla="*/ 197832 w 11334748"/>
              <a:gd name="connsiteY18" fmla="*/ 5748306 h 5748306"/>
              <a:gd name="connsiteX19" fmla="*/ 524 w 11334748"/>
              <a:gd name="connsiteY19" fmla="*/ 5551120 h 5748306"/>
              <a:gd name="connsiteX20" fmla="*/ 524 w 11334748"/>
              <a:gd name="connsiteY20" fmla="*/ 4416873 h 5748306"/>
              <a:gd name="connsiteX21" fmla="*/ 0 w 11334748"/>
              <a:gd name="connsiteY21" fmla="*/ 4416873 h 5748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334748" h="5748306">
                <a:moveTo>
                  <a:pt x="0" y="0"/>
                </a:moveTo>
                <a:lnTo>
                  <a:pt x="11328924" y="0"/>
                </a:lnTo>
                <a:lnTo>
                  <a:pt x="11328924" y="4405281"/>
                </a:lnTo>
                <a:lnTo>
                  <a:pt x="11334748" y="4405281"/>
                </a:lnTo>
                <a:lnTo>
                  <a:pt x="11334748" y="4510967"/>
                </a:lnTo>
                <a:lnTo>
                  <a:pt x="11334748" y="4734843"/>
                </a:lnTo>
                <a:lnTo>
                  <a:pt x="11334748" y="4936779"/>
                </a:lnTo>
                <a:lnTo>
                  <a:pt x="11334748" y="5114337"/>
                </a:lnTo>
                <a:lnTo>
                  <a:pt x="11334748" y="5265078"/>
                </a:lnTo>
                <a:lnTo>
                  <a:pt x="11334748" y="5329630"/>
                </a:lnTo>
                <a:lnTo>
                  <a:pt x="11334748" y="5386564"/>
                </a:lnTo>
                <a:lnTo>
                  <a:pt x="11334748" y="5435576"/>
                </a:lnTo>
                <a:lnTo>
                  <a:pt x="11334748" y="5476359"/>
                </a:lnTo>
                <a:lnTo>
                  <a:pt x="11334748" y="5508610"/>
                </a:lnTo>
                <a:lnTo>
                  <a:pt x="11334748" y="5532023"/>
                </a:lnTo>
                <a:lnTo>
                  <a:pt x="11334748" y="5546295"/>
                </a:lnTo>
                <a:lnTo>
                  <a:pt x="11334748" y="5551120"/>
                </a:lnTo>
                <a:cubicBezTo>
                  <a:pt x="11334748" y="5660160"/>
                  <a:pt x="11246588" y="5748306"/>
                  <a:pt x="11137440" y="5748306"/>
                </a:cubicBezTo>
                <a:lnTo>
                  <a:pt x="197832" y="5748306"/>
                </a:lnTo>
                <a:cubicBezTo>
                  <a:pt x="88682" y="5748306"/>
                  <a:pt x="524" y="5660160"/>
                  <a:pt x="524" y="5551120"/>
                </a:cubicBezTo>
                <a:lnTo>
                  <a:pt x="524" y="4416873"/>
                </a:lnTo>
                <a:lnTo>
                  <a:pt x="0" y="4416873"/>
                </a:lnTo>
                <a:close/>
              </a:path>
            </a:pathLst>
          </a:custGeom>
          <a:ln w="3175">
            <a:solidFill>
              <a:srgbClr val="E4E4E4"/>
            </a:solidFill>
          </a:ln>
        </p:spPr>
        <p:txBody>
          <a:bodyPr wrap="square">
            <a:noAutofit/>
          </a:bodyPr>
          <a:lstStyle/>
          <a:p>
            <a:r>
              <a:rPr lang="en-US" dirty="0"/>
              <a:t> </a:t>
            </a:r>
          </a:p>
        </p:txBody>
      </p:sp>
      <p:sp>
        <p:nvSpPr>
          <p:cNvPr id="15" name="Text Placeholder 14"/>
          <p:cNvSpPr>
            <a:spLocks noGrp="1"/>
          </p:cNvSpPr>
          <p:nvPr>
            <p:ph type="body" sz="quarter" idx="10" hasCustomPrompt="1"/>
          </p:nvPr>
        </p:nvSpPr>
        <p:spPr>
          <a:xfrm>
            <a:off x="6311902" y="3873500"/>
            <a:ext cx="11334223" cy="1343025"/>
          </a:xfrm>
          <a:custGeom>
            <a:avLst/>
            <a:gdLst>
              <a:gd name="connsiteX0" fmla="*/ 197308 w 11334223"/>
              <a:gd name="connsiteY0" fmla="*/ 0 h 1343025"/>
              <a:gd name="connsiteX1" fmla="*/ 11136915 w 11334223"/>
              <a:gd name="connsiteY1" fmla="*/ 0 h 1343025"/>
              <a:gd name="connsiteX2" fmla="*/ 11334223 w 11334223"/>
              <a:gd name="connsiteY2" fmla="*/ 197186 h 1343025"/>
              <a:gd name="connsiteX3" fmla="*/ 11334223 w 11334223"/>
              <a:gd name="connsiteY3" fmla="*/ 202011 h 1343025"/>
              <a:gd name="connsiteX4" fmla="*/ 11334223 w 11334223"/>
              <a:gd name="connsiteY4" fmla="*/ 216283 h 1343025"/>
              <a:gd name="connsiteX5" fmla="*/ 11334223 w 11334223"/>
              <a:gd name="connsiteY5" fmla="*/ 239696 h 1343025"/>
              <a:gd name="connsiteX6" fmla="*/ 11334223 w 11334223"/>
              <a:gd name="connsiteY6" fmla="*/ 271947 h 1343025"/>
              <a:gd name="connsiteX7" fmla="*/ 11334223 w 11334223"/>
              <a:gd name="connsiteY7" fmla="*/ 312730 h 1343025"/>
              <a:gd name="connsiteX8" fmla="*/ 11334223 w 11334223"/>
              <a:gd name="connsiteY8" fmla="*/ 361742 h 1343025"/>
              <a:gd name="connsiteX9" fmla="*/ 11334223 w 11334223"/>
              <a:gd name="connsiteY9" fmla="*/ 418676 h 1343025"/>
              <a:gd name="connsiteX10" fmla="*/ 11334223 w 11334223"/>
              <a:gd name="connsiteY10" fmla="*/ 483228 h 1343025"/>
              <a:gd name="connsiteX11" fmla="*/ 11334223 w 11334223"/>
              <a:gd name="connsiteY11" fmla="*/ 633969 h 1343025"/>
              <a:gd name="connsiteX12" fmla="*/ 11334223 w 11334223"/>
              <a:gd name="connsiteY12" fmla="*/ 811527 h 1343025"/>
              <a:gd name="connsiteX13" fmla="*/ 11334223 w 11334223"/>
              <a:gd name="connsiteY13" fmla="*/ 1013463 h 1343025"/>
              <a:gd name="connsiteX14" fmla="*/ 11334223 w 11334223"/>
              <a:gd name="connsiteY14" fmla="*/ 1237339 h 1343025"/>
              <a:gd name="connsiteX15" fmla="*/ 11334223 w 11334223"/>
              <a:gd name="connsiteY15" fmla="*/ 1343025 h 1343025"/>
              <a:gd name="connsiteX16" fmla="*/ 0 w 11334223"/>
              <a:gd name="connsiteY16" fmla="*/ 1343025 h 1343025"/>
              <a:gd name="connsiteX17" fmla="*/ 0 w 11334223"/>
              <a:gd name="connsiteY17" fmla="*/ 197186 h 1343025"/>
              <a:gd name="connsiteX18" fmla="*/ 197308 w 11334223"/>
              <a:gd name="connsiteY18" fmla="*/ 0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34223" h="1343025">
                <a:moveTo>
                  <a:pt x="197308" y="0"/>
                </a:moveTo>
                <a:lnTo>
                  <a:pt x="11136915" y="0"/>
                </a:lnTo>
                <a:cubicBezTo>
                  <a:pt x="11246065" y="0"/>
                  <a:pt x="11334223" y="88146"/>
                  <a:pt x="11334223" y="197186"/>
                </a:cubicBezTo>
                <a:lnTo>
                  <a:pt x="11334223" y="202011"/>
                </a:lnTo>
                <a:lnTo>
                  <a:pt x="11334223" y="216283"/>
                </a:lnTo>
                <a:lnTo>
                  <a:pt x="11334223" y="239696"/>
                </a:lnTo>
                <a:lnTo>
                  <a:pt x="11334223" y="271947"/>
                </a:lnTo>
                <a:lnTo>
                  <a:pt x="11334223" y="312730"/>
                </a:lnTo>
                <a:lnTo>
                  <a:pt x="11334223" y="361742"/>
                </a:lnTo>
                <a:lnTo>
                  <a:pt x="11334223" y="418676"/>
                </a:lnTo>
                <a:lnTo>
                  <a:pt x="11334223" y="483228"/>
                </a:lnTo>
                <a:lnTo>
                  <a:pt x="11334223" y="633969"/>
                </a:lnTo>
                <a:lnTo>
                  <a:pt x="11334223" y="811527"/>
                </a:lnTo>
                <a:lnTo>
                  <a:pt x="11334223" y="1013463"/>
                </a:lnTo>
                <a:lnTo>
                  <a:pt x="11334223" y="1237339"/>
                </a:lnTo>
                <a:lnTo>
                  <a:pt x="11334223" y="1343025"/>
                </a:lnTo>
                <a:lnTo>
                  <a:pt x="0" y="1343025"/>
                </a:lnTo>
                <a:lnTo>
                  <a:pt x="0" y="197186"/>
                </a:lnTo>
                <a:cubicBezTo>
                  <a:pt x="0" y="88146"/>
                  <a:pt x="88158" y="0"/>
                  <a:pt x="197308" y="0"/>
                </a:cubicBezTo>
                <a:close/>
              </a:path>
            </a:pathLst>
          </a:custGeom>
          <a:solidFill>
            <a:srgbClr val="CFCFCF"/>
          </a:solidFill>
          <a:ln w="3175">
            <a:solidFill>
              <a:srgbClr val="CFCFCF"/>
            </a:solidFill>
          </a:ln>
        </p:spPr>
        <p:txBody>
          <a:bodyPr wrap="square">
            <a:noAutofit/>
          </a:bodyPr>
          <a:lstStyle>
            <a:lvl1pPr>
              <a:defRPr baseline="0"/>
            </a:lvl1pPr>
          </a:lstStyle>
          <a:p>
            <a:pPr lvl="0"/>
            <a:r>
              <a:rPr lang="en-US" dirty="0"/>
              <a:t> </a:t>
            </a:r>
          </a:p>
        </p:txBody>
      </p:sp>
      <p:sp>
        <p:nvSpPr>
          <p:cNvPr id="3" name="Tytuł 7"/>
          <p:cNvSpPr>
            <a:spLocks noGrp="1"/>
          </p:cNvSpPr>
          <p:nvPr>
            <p:ph type="title" hasCustomPrompt="1"/>
          </p:nvPr>
        </p:nvSpPr>
        <p:spPr>
          <a:xfrm>
            <a:off x="1318792" y="874148"/>
            <a:ext cx="6893234" cy="1508105"/>
          </a:xfrm>
          <a:prstGeom prst="rect">
            <a:avLst/>
          </a:prstGeom>
        </p:spPr>
        <p:txBody>
          <a:bodyPr wrap="none">
            <a:spAutoFit/>
          </a:bodyPr>
          <a:lstStyle>
            <a:lvl1pPr>
              <a:defRPr>
                <a:solidFill>
                  <a:schemeClr val="tx1"/>
                </a:solidFill>
              </a:defRPr>
            </a:lvl1pPr>
          </a:lstStyle>
          <a:p>
            <a:r>
              <a:rPr lang="en-US" dirty="0"/>
              <a:t>Sample Title</a:t>
            </a:r>
          </a:p>
        </p:txBody>
      </p:sp>
      <p:sp>
        <p:nvSpPr>
          <p:cNvPr id="19" name="Text Placeholder 18"/>
          <p:cNvSpPr>
            <a:spLocks noGrp="1"/>
          </p:cNvSpPr>
          <p:nvPr>
            <p:ph type="body" sz="quarter" idx="11" hasCustomPrompt="1"/>
          </p:nvPr>
        </p:nvSpPr>
        <p:spPr>
          <a:xfrm>
            <a:off x="6311900" y="4203700"/>
            <a:ext cx="11333700" cy="1012778"/>
          </a:xfrm>
          <a:custGeom>
            <a:avLst/>
            <a:gdLst>
              <a:gd name="connsiteX0" fmla="*/ 501668 w 11333700"/>
              <a:gd name="connsiteY0" fmla="*/ 0 h 1012778"/>
              <a:gd name="connsiteX1" fmla="*/ 1587390 w 11333700"/>
              <a:gd name="connsiteY1" fmla="*/ 0 h 1012778"/>
              <a:gd name="connsiteX2" fmla="*/ 1834550 w 11333700"/>
              <a:gd name="connsiteY2" fmla="*/ 45437 h 1012778"/>
              <a:gd name="connsiteX3" fmla="*/ 1947373 w 11333700"/>
              <a:gd name="connsiteY3" fmla="*/ 310928 h 1012778"/>
              <a:gd name="connsiteX4" fmla="*/ 11228806 w 11333700"/>
              <a:gd name="connsiteY4" fmla="*/ 310928 h 1012778"/>
              <a:gd name="connsiteX5" fmla="*/ 11333700 w 11333700"/>
              <a:gd name="connsiteY5" fmla="*/ 310928 h 1012778"/>
              <a:gd name="connsiteX6" fmla="*/ 11333700 w 11333700"/>
              <a:gd name="connsiteY6" fmla="*/ 481327 h 1012778"/>
              <a:gd name="connsiteX7" fmla="*/ 11333700 w 11333700"/>
              <a:gd name="connsiteY7" fmla="*/ 683263 h 1012778"/>
              <a:gd name="connsiteX8" fmla="*/ 11333700 w 11333700"/>
              <a:gd name="connsiteY8" fmla="*/ 907139 h 1012778"/>
              <a:gd name="connsiteX9" fmla="*/ 11333700 w 11333700"/>
              <a:gd name="connsiteY9" fmla="*/ 1012778 h 1012778"/>
              <a:gd name="connsiteX10" fmla="*/ 0 w 11333700"/>
              <a:gd name="connsiteY10" fmla="*/ 1012778 h 1012778"/>
              <a:gd name="connsiteX11" fmla="*/ 0 w 11333700"/>
              <a:gd name="connsiteY11" fmla="*/ 310928 h 1012778"/>
              <a:gd name="connsiteX12" fmla="*/ 110724 w 11333700"/>
              <a:gd name="connsiteY12" fmla="*/ 310928 h 1012778"/>
              <a:gd name="connsiteX13" fmla="*/ 254507 w 11333700"/>
              <a:gd name="connsiteY13" fmla="*/ 45437 h 1012778"/>
              <a:gd name="connsiteX14" fmla="*/ 501668 w 11333700"/>
              <a:gd name="connsiteY14" fmla="*/ 0 h 101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33700" h="1012778">
                <a:moveTo>
                  <a:pt x="501668" y="0"/>
                </a:moveTo>
                <a:lnTo>
                  <a:pt x="1587390" y="0"/>
                </a:lnTo>
                <a:cubicBezTo>
                  <a:pt x="1780500" y="0"/>
                  <a:pt x="1818808" y="0"/>
                  <a:pt x="1834550" y="45437"/>
                </a:cubicBezTo>
                <a:lnTo>
                  <a:pt x="1947373" y="310928"/>
                </a:lnTo>
                <a:cubicBezTo>
                  <a:pt x="1947373" y="310928"/>
                  <a:pt x="10197535" y="310928"/>
                  <a:pt x="11228806" y="310928"/>
                </a:cubicBezTo>
                <a:lnTo>
                  <a:pt x="11333700" y="310928"/>
                </a:lnTo>
                <a:lnTo>
                  <a:pt x="11333700" y="481327"/>
                </a:lnTo>
                <a:lnTo>
                  <a:pt x="11333700" y="683263"/>
                </a:lnTo>
                <a:lnTo>
                  <a:pt x="11333700" y="907139"/>
                </a:lnTo>
                <a:lnTo>
                  <a:pt x="11333700" y="1012778"/>
                </a:lnTo>
                <a:lnTo>
                  <a:pt x="0" y="1012778"/>
                </a:lnTo>
                <a:lnTo>
                  <a:pt x="0" y="310928"/>
                </a:lnTo>
                <a:lnTo>
                  <a:pt x="110724" y="310928"/>
                </a:lnTo>
                <a:lnTo>
                  <a:pt x="254507" y="45437"/>
                </a:lnTo>
                <a:cubicBezTo>
                  <a:pt x="273399" y="0"/>
                  <a:pt x="270250" y="0"/>
                  <a:pt x="501668" y="0"/>
                </a:cubicBezTo>
                <a:close/>
              </a:path>
            </a:pathLst>
          </a:custGeom>
          <a:solidFill>
            <a:srgbClr val="E4E4E4"/>
          </a:solidFill>
          <a:ln w="3175">
            <a:solidFill>
              <a:srgbClr val="E4E4E4"/>
            </a:solidFill>
          </a:ln>
        </p:spPr>
        <p:txBody>
          <a:bodyPr wrap="square">
            <a:noAutofit/>
          </a:bodyPr>
          <a:lstStyle>
            <a:lvl1pPr>
              <a:defRPr baseline="0"/>
            </a:lvl1pPr>
          </a:lstStyle>
          <a:p>
            <a:pPr lvl="0"/>
            <a:r>
              <a:rPr lang="en-US" dirty="0"/>
              <a:t> </a:t>
            </a:r>
          </a:p>
        </p:txBody>
      </p:sp>
      <p:sp>
        <p:nvSpPr>
          <p:cNvPr id="22" name="Text Placeholder 21"/>
          <p:cNvSpPr>
            <a:spLocks noGrp="1"/>
          </p:cNvSpPr>
          <p:nvPr>
            <p:ph type="body" sz="quarter" idx="12" hasCustomPrompt="1"/>
          </p:nvPr>
        </p:nvSpPr>
        <p:spPr>
          <a:xfrm>
            <a:off x="7289799" y="4114800"/>
            <a:ext cx="10086965" cy="966772"/>
          </a:xfrm>
          <a:custGeom>
            <a:avLst/>
            <a:gdLst>
              <a:gd name="connsiteX0" fmla="*/ 140494 w 10086965"/>
              <a:gd name="connsiteY0" fmla="*/ 647700 h 966772"/>
              <a:gd name="connsiteX1" fmla="*/ 280988 w 10086965"/>
              <a:gd name="connsiteY1" fmla="*/ 788194 h 966772"/>
              <a:gd name="connsiteX2" fmla="*/ 272181 w 10086965"/>
              <a:gd name="connsiteY2" fmla="*/ 836691 h 966772"/>
              <a:gd name="connsiteX3" fmla="*/ 233610 w 10086965"/>
              <a:gd name="connsiteY3" fmla="*/ 798029 h 966772"/>
              <a:gd name="connsiteX4" fmla="*/ 234156 w 10086965"/>
              <a:gd name="connsiteY4" fmla="*/ 788194 h 966772"/>
              <a:gd name="connsiteX5" fmla="*/ 140494 w 10086965"/>
              <a:gd name="connsiteY5" fmla="*/ 694545 h 966772"/>
              <a:gd name="connsiteX6" fmla="*/ 46818 w 10086965"/>
              <a:gd name="connsiteY6" fmla="*/ 788194 h 966772"/>
              <a:gd name="connsiteX7" fmla="*/ 140494 w 10086965"/>
              <a:gd name="connsiteY7" fmla="*/ 881870 h 966772"/>
              <a:gd name="connsiteX8" fmla="*/ 198799 w 10086965"/>
              <a:gd name="connsiteY8" fmla="*/ 861420 h 966772"/>
              <a:gd name="connsiteX9" fmla="*/ 198786 w 10086965"/>
              <a:gd name="connsiteY9" fmla="*/ 861550 h 966772"/>
              <a:gd name="connsiteX10" fmla="*/ 231958 w 10086965"/>
              <a:gd name="connsiteY10" fmla="*/ 894723 h 966772"/>
              <a:gd name="connsiteX11" fmla="*/ 140494 w 10086965"/>
              <a:gd name="connsiteY11" fmla="*/ 928688 h 966772"/>
              <a:gd name="connsiteX12" fmla="*/ 0 w 10086965"/>
              <a:gd name="connsiteY12" fmla="*/ 788194 h 966772"/>
              <a:gd name="connsiteX13" fmla="*/ 140494 w 10086965"/>
              <a:gd name="connsiteY13" fmla="*/ 647700 h 966772"/>
              <a:gd name="connsiteX14" fmla="*/ 590292 w 10086965"/>
              <a:gd name="connsiteY14" fmla="*/ 609600 h 966772"/>
              <a:gd name="connsiteX15" fmla="*/ 9859789 w 10086965"/>
              <a:gd name="connsiteY15" fmla="*/ 609600 h 966772"/>
              <a:gd name="connsiteX16" fmla="*/ 9903981 w 10086965"/>
              <a:gd name="connsiteY16" fmla="*/ 662534 h 966772"/>
              <a:gd name="connsiteX17" fmla="*/ 9903981 w 10086965"/>
              <a:gd name="connsiteY17" fmla="*/ 913805 h 966772"/>
              <a:gd name="connsiteX18" fmla="*/ 9859789 w 10086965"/>
              <a:gd name="connsiteY18" fmla="*/ 966772 h 966772"/>
              <a:gd name="connsiteX19" fmla="*/ 590292 w 10086965"/>
              <a:gd name="connsiteY19" fmla="*/ 966772 h 966772"/>
              <a:gd name="connsiteX20" fmla="*/ 546100 w 10086965"/>
              <a:gd name="connsiteY20" fmla="*/ 913805 h 966772"/>
              <a:gd name="connsiteX21" fmla="*/ 546100 w 10086965"/>
              <a:gd name="connsiteY21" fmla="*/ 662534 h 966772"/>
              <a:gd name="connsiteX22" fmla="*/ 590292 w 10086965"/>
              <a:gd name="connsiteY22" fmla="*/ 609600 h 966772"/>
              <a:gd name="connsiteX23" fmla="*/ 9996489 w 10086965"/>
              <a:gd name="connsiteY23" fmla="*/ 0 h 966772"/>
              <a:gd name="connsiteX24" fmla="*/ 10086965 w 10086965"/>
              <a:gd name="connsiteY24" fmla="*/ 90496 h 966772"/>
              <a:gd name="connsiteX25" fmla="*/ 9996489 w 10086965"/>
              <a:gd name="connsiteY25" fmla="*/ 180966 h 966772"/>
              <a:gd name="connsiteX26" fmla="*/ 9906001 w 10086965"/>
              <a:gd name="connsiteY26" fmla="*/ 90496 h 966772"/>
              <a:gd name="connsiteX27" fmla="*/ 9996489 w 10086965"/>
              <a:gd name="connsiteY27" fmla="*/ 0 h 966772"/>
              <a:gd name="connsiteX28" fmla="*/ 9704381 w 10086965"/>
              <a:gd name="connsiteY28" fmla="*/ 0 h 966772"/>
              <a:gd name="connsiteX29" fmla="*/ 9794865 w 10086965"/>
              <a:gd name="connsiteY29" fmla="*/ 90496 h 966772"/>
              <a:gd name="connsiteX30" fmla="*/ 9704381 w 10086965"/>
              <a:gd name="connsiteY30" fmla="*/ 180966 h 966772"/>
              <a:gd name="connsiteX31" fmla="*/ 9613901 w 10086965"/>
              <a:gd name="connsiteY31" fmla="*/ 90496 h 966772"/>
              <a:gd name="connsiteX32" fmla="*/ 9704381 w 10086965"/>
              <a:gd name="connsiteY32" fmla="*/ 0 h 966772"/>
              <a:gd name="connsiteX33" fmla="*/ 9425004 w 10086965"/>
              <a:gd name="connsiteY33" fmla="*/ 0 h 966772"/>
              <a:gd name="connsiteX34" fmla="*/ 9515477 w 10086965"/>
              <a:gd name="connsiteY34" fmla="*/ 90496 h 966772"/>
              <a:gd name="connsiteX35" fmla="*/ 9425004 w 10086965"/>
              <a:gd name="connsiteY35" fmla="*/ 180966 h 966772"/>
              <a:gd name="connsiteX36" fmla="*/ 9334500 w 10086965"/>
              <a:gd name="connsiteY36" fmla="*/ 90496 h 966772"/>
              <a:gd name="connsiteX37" fmla="*/ 9425004 w 10086965"/>
              <a:gd name="connsiteY37" fmla="*/ 0 h 96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086965" h="966772">
                <a:moveTo>
                  <a:pt x="140494" y="647700"/>
                </a:moveTo>
                <a:cubicBezTo>
                  <a:pt x="218091" y="647700"/>
                  <a:pt x="280988" y="710597"/>
                  <a:pt x="280988" y="788194"/>
                </a:cubicBezTo>
                <a:cubicBezTo>
                  <a:pt x="280988" y="805275"/>
                  <a:pt x="277762" y="821523"/>
                  <a:pt x="272181" y="836691"/>
                </a:cubicBezTo>
                <a:lnTo>
                  <a:pt x="233610" y="798029"/>
                </a:lnTo>
                <a:cubicBezTo>
                  <a:pt x="233948" y="794803"/>
                  <a:pt x="234156" y="791537"/>
                  <a:pt x="234156" y="788194"/>
                </a:cubicBezTo>
                <a:cubicBezTo>
                  <a:pt x="234156" y="736498"/>
                  <a:pt x="192164" y="694545"/>
                  <a:pt x="140494" y="694545"/>
                </a:cubicBezTo>
                <a:cubicBezTo>
                  <a:pt x="88784" y="694545"/>
                  <a:pt x="46818" y="736498"/>
                  <a:pt x="46818" y="788194"/>
                </a:cubicBezTo>
                <a:cubicBezTo>
                  <a:pt x="46818" y="839995"/>
                  <a:pt x="88784" y="881870"/>
                  <a:pt x="140494" y="881870"/>
                </a:cubicBezTo>
                <a:cubicBezTo>
                  <a:pt x="162517" y="881870"/>
                  <a:pt x="182785" y="874182"/>
                  <a:pt x="198799" y="861420"/>
                </a:cubicBezTo>
                <a:cubicBezTo>
                  <a:pt x="198799" y="861420"/>
                  <a:pt x="198786" y="861550"/>
                  <a:pt x="198786" y="861550"/>
                </a:cubicBezTo>
                <a:lnTo>
                  <a:pt x="231958" y="894723"/>
                </a:lnTo>
                <a:cubicBezTo>
                  <a:pt x="207332" y="915797"/>
                  <a:pt x="175474" y="928688"/>
                  <a:pt x="140494" y="928688"/>
                </a:cubicBezTo>
                <a:cubicBezTo>
                  <a:pt x="62871" y="928688"/>
                  <a:pt x="0" y="865804"/>
                  <a:pt x="0" y="788194"/>
                </a:cubicBezTo>
                <a:cubicBezTo>
                  <a:pt x="0" y="710597"/>
                  <a:pt x="62871" y="647700"/>
                  <a:pt x="140494" y="647700"/>
                </a:cubicBezTo>
                <a:close/>
                <a:moveTo>
                  <a:pt x="590292" y="609600"/>
                </a:moveTo>
                <a:lnTo>
                  <a:pt x="9859789" y="609600"/>
                </a:lnTo>
                <a:cubicBezTo>
                  <a:pt x="9884485" y="609600"/>
                  <a:pt x="9903981" y="633314"/>
                  <a:pt x="9903981" y="662534"/>
                </a:cubicBezTo>
                <a:cubicBezTo>
                  <a:pt x="9903981" y="662534"/>
                  <a:pt x="9903981" y="913805"/>
                  <a:pt x="9903981" y="913805"/>
                </a:cubicBezTo>
                <a:cubicBezTo>
                  <a:pt x="9903981" y="943042"/>
                  <a:pt x="9884485" y="966772"/>
                  <a:pt x="9859789" y="966772"/>
                </a:cubicBezTo>
                <a:lnTo>
                  <a:pt x="590292" y="966772"/>
                </a:lnTo>
                <a:cubicBezTo>
                  <a:pt x="566030" y="966772"/>
                  <a:pt x="546100" y="943042"/>
                  <a:pt x="546100" y="913805"/>
                </a:cubicBezTo>
                <a:lnTo>
                  <a:pt x="546100" y="662534"/>
                </a:lnTo>
                <a:cubicBezTo>
                  <a:pt x="546100" y="633314"/>
                  <a:pt x="566030" y="609600"/>
                  <a:pt x="590292" y="609600"/>
                </a:cubicBezTo>
                <a:close/>
                <a:moveTo>
                  <a:pt x="9996489" y="0"/>
                </a:moveTo>
                <a:cubicBezTo>
                  <a:pt x="10046505" y="0"/>
                  <a:pt x="10086965" y="40535"/>
                  <a:pt x="10086965" y="90496"/>
                </a:cubicBezTo>
                <a:cubicBezTo>
                  <a:pt x="10086965" y="140456"/>
                  <a:pt x="10046505" y="180966"/>
                  <a:pt x="9996489" y="180966"/>
                </a:cubicBezTo>
                <a:cubicBezTo>
                  <a:pt x="9946525" y="180966"/>
                  <a:pt x="9906001" y="140456"/>
                  <a:pt x="9906001" y="90496"/>
                </a:cubicBezTo>
                <a:cubicBezTo>
                  <a:pt x="9906001" y="40535"/>
                  <a:pt x="9946525" y="0"/>
                  <a:pt x="9996489" y="0"/>
                </a:cubicBezTo>
                <a:close/>
                <a:moveTo>
                  <a:pt x="9704381" y="0"/>
                </a:moveTo>
                <a:cubicBezTo>
                  <a:pt x="9754357" y="0"/>
                  <a:pt x="9794865" y="40535"/>
                  <a:pt x="9794865" y="90496"/>
                </a:cubicBezTo>
                <a:cubicBezTo>
                  <a:pt x="9794865" y="140456"/>
                  <a:pt x="9754357" y="180966"/>
                  <a:pt x="9704381" y="180966"/>
                </a:cubicBezTo>
                <a:cubicBezTo>
                  <a:pt x="9654401" y="180966"/>
                  <a:pt x="9613901" y="140456"/>
                  <a:pt x="9613901" y="90496"/>
                </a:cubicBezTo>
                <a:cubicBezTo>
                  <a:pt x="9613901" y="40535"/>
                  <a:pt x="9654401" y="0"/>
                  <a:pt x="9704381" y="0"/>
                </a:cubicBezTo>
                <a:close/>
                <a:moveTo>
                  <a:pt x="9425004" y="0"/>
                </a:moveTo>
                <a:cubicBezTo>
                  <a:pt x="9474940" y="0"/>
                  <a:pt x="9515477" y="40535"/>
                  <a:pt x="9515477" y="90496"/>
                </a:cubicBezTo>
                <a:cubicBezTo>
                  <a:pt x="9515477" y="140456"/>
                  <a:pt x="9474940" y="180966"/>
                  <a:pt x="9425004" y="180966"/>
                </a:cubicBezTo>
                <a:cubicBezTo>
                  <a:pt x="9375060" y="180966"/>
                  <a:pt x="9334500" y="140456"/>
                  <a:pt x="9334500" y="90496"/>
                </a:cubicBezTo>
                <a:cubicBezTo>
                  <a:pt x="9334500" y="40535"/>
                  <a:pt x="9375060" y="0"/>
                  <a:pt x="9425004" y="0"/>
                </a:cubicBezTo>
                <a:close/>
              </a:path>
            </a:pathLst>
          </a:custGeom>
          <a:solidFill>
            <a:srgbClr val="EEEEEE"/>
          </a:solidFill>
          <a:ln w="3175">
            <a:solidFill>
              <a:srgbClr val="EEEEEE"/>
            </a:solidFill>
          </a:ln>
        </p:spPr>
        <p:txBody>
          <a:bodyPr wrap="square">
            <a:noAutofit/>
          </a:bodyPr>
          <a:lstStyle>
            <a:lvl1pPr>
              <a:defRPr baseline="0"/>
            </a:lvl1pPr>
          </a:lstStyle>
          <a:p>
            <a:pPr lvl="0"/>
            <a:r>
              <a:rPr lang="en-US" dirty="0"/>
              <a:t> </a:t>
            </a:r>
          </a:p>
        </p:txBody>
      </p:sp>
      <p:sp>
        <p:nvSpPr>
          <p:cNvPr id="9" name="AutoShape 7"/>
          <p:cNvSpPr>
            <a:spLocks/>
          </p:cNvSpPr>
          <p:nvPr/>
        </p:nvSpPr>
        <p:spPr bwMode="auto">
          <a:xfrm>
            <a:off x="7480300" y="4902200"/>
            <a:ext cx="120650"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15066" y="18404"/>
                </a:lnTo>
                <a:cubicBezTo>
                  <a:pt x="15066" y="18404"/>
                  <a:pt x="14154" y="21599"/>
                  <a:pt x="11451" y="21599"/>
                </a:cubicBezTo>
                <a:cubicBezTo>
                  <a:pt x="8897" y="21599"/>
                  <a:pt x="7509" y="18366"/>
                  <a:pt x="7509" y="18366"/>
                </a:cubicBezTo>
                <a:cubicBezTo>
                  <a:pt x="7509" y="18366"/>
                  <a:pt x="0" y="0"/>
                  <a:pt x="0" y="0"/>
                </a:cubicBezTo>
                <a:close/>
              </a:path>
            </a:pathLst>
          </a:custGeom>
          <a:solidFill>
            <a:srgbClr val="EEEEEE"/>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endParaRPr lang="en-US" sz="3000" dirty="0">
              <a:solidFill>
                <a:srgbClr val="FFFFFF"/>
              </a:solidFill>
              <a:effectLst>
                <a:outerShdw blurRad="38100" dist="38100" dir="2700000" algn="tl">
                  <a:srgbClr val="000000"/>
                </a:outerShdw>
              </a:effectLst>
              <a:latin typeface="Lato" panose="020F0502020204030203" pitchFamily="34" charset="0"/>
              <a:cs typeface="Arial" panose="020B0604020202020204" pitchFamily="34" charset="0"/>
            </a:endParaRPr>
          </a:p>
        </p:txBody>
      </p:sp>
    </p:spTree>
    <p:extLst>
      <p:ext uri="{BB962C8B-B14F-4D97-AF65-F5344CB8AC3E}">
        <p14:creationId xmlns:p14="http://schemas.microsoft.com/office/powerpoint/2010/main" val="1568539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397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ite placeholder 2">
    <p:spTree>
      <p:nvGrpSpPr>
        <p:cNvPr id="1" name=""/>
        <p:cNvGrpSpPr/>
        <p:nvPr/>
      </p:nvGrpSpPr>
      <p:grpSpPr>
        <a:xfrm>
          <a:off x="0" y="0"/>
          <a:ext cx="0" cy="0"/>
          <a:chOff x="0" y="0"/>
          <a:chExt cx="0" cy="0"/>
        </a:xfrm>
      </p:grpSpPr>
      <p:sp>
        <p:nvSpPr>
          <p:cNvPr id="3" name="Tytuł 7"/>
          <p:cNvSpPr>
            <a:spLocks noGrp="1"/>
          </p:cNvSpPr>
          <p:nvPr>
            <p:ph type="title" hasCustomPrompt="1"/>
          </p:nvPr>
        </p:nvSpPr>
        <p:spPr>
          <a:xfrm>
            <a:off x="1318792" y="874148"/>
            <a:ext cx="6893234" cy="1508105"/>
          </a:xfrm>
          <a:prstGeom prst="rect">
            <a:avLst/>
          </a:prstGeom>
        </p:spPr>
        <p:txBody>
          <a:bodyPr wrap="none">
            <a:spAutoFit/>
          </a:bodyPr>
          <a:lstStyle>
            <a:lvl1pPr>
              <a:defRPr>
                <a:solidFill>
                  <a:schemeClr val="tx1"/>
                </a:solidFill>
              </a:defRPr>
            </a:lvl1pPr>
          </a:lstStyle>
          <a:p>
            <a:r>
              <a:rPr lang="en-US" dirty="0"/>
              <a:t>Sample Title</a:t>
            </a:r>
          </a:p>
        </p:txBody>
      </p:sp>
      <p:sp>
        <p:nvSpPr>
          <p:cNvPr id="5" name="Picture Placeholder 4"/>
          <p:cNvSpPr>
            <a:spLocks noGrp="1"/>
          </p:cNvSpPr>
          <p:nvPr>
            <p:ph type="pic" sz="quarter" idx="14" hasCustomPrompt="1"/>
          </p:nvPr>
        </p:nvSpPr>
        <p:spPr>
          <a:xfrm>
            <a:off x="1676400" y="5170471"/>
            <a:ext cx="10230466" cy="5188520"/>
          </a:xfrm>
          <a:custGeom>
            <a:avLst/>
            <a:gdLst>
              <a:gd name="connsiteX0" fmla="*/ 0 w 11334748"/>
              <a:gd name="connsiteY0" fmla="*/ 0 h 5748306"/>
              <a:gd name="connsiteX1" fmla="*/ 11328924 w 11334748"/>
              <a:gd name="connsiteY1" fmla="*/ 0 h 5748306"/>
              <a:gd name="connsiteX2" fmla="*/ 11328924 w 11334748"/>
              <a:gd name="connsiteY2" fmla="*/ 4405281 h 5748306"/>
              <a:gd name="connsiteX3" fmla="*/ 11334748 w 11334748"/>
              <a:gd name="connsiteY3" fmla="*/ 4405281 h 5748306"/>
              <a:gd name="connsiteX4" fmla="*/ 11334748 w 11334748"/>
              <a:gd name="connsiteY4" fmla="*/ 4510967 h 5748306"/>
              <a:gd name="connsiteX5" fmla="*/ 11334748 w 11334748"/>
              <a:gd name="connsiteY5" fmla="*/ 4734843 h 5748306"/>
              <a:gd name="connsiteX6" fmla="*/ 11334748 w 11334748"/>
              <a:gd name="connsiteY6" fmla="*/ 4936779 h 5748306"/>
              <a:gd name="connsiteX7" fmla="*/ 11334748 w 11334748"/>
              <a:gd name="connsiteY7" fmla="*/ 5114337 h 5748306"/>
              <a:gd name="connsiteX8" fmla="*/ 11334748 w 11334748"/>
              <a:gd name="connsiteY8" fmla="*/ 5265078 h 5748306"/>
              <a:gd name="connsiteX9" fmla="*/ 11334748 w 11334748"/>
              <a:gd name="connsiteY9" fmla="*/ 5329630 h 5748306"/>
              <a:gd name="connsiteX10" fmla="*/ 11334748 w 11334748"/>
              <a:gd name="connsiteY10" fmla="*/ 5386564 h 5748306"/>
              <a:gd name="connsiteX11" fmla="*/ 11334748 w 11334748"/>
              <a:gd name="connsiteY11" fmla="*/ 5435576 h 5748306"/>
              <a:gd name="connsiteX12" fmla="*/ 11334748 w 11334748"/>
              <a:gd name="connsiteY12" fmla="*/ 5476359 h 5748306"/>
              <a:gd name="connsiteX13" fmla="*/ 11334748 w 11334748"/>
              <a:gd name="connsiteY13" fmla="*/ 5508610 h 5748306"/>
              <a:gd name="connsiteX14" fmla="*/ 11334748 w 11334748"/>
              <a:gd name="connsiteY14" fmla="*/ 5532023 h 5748306"/>
              <a:gd name="connsiteX15" fmla="*/ 11334748 w 11334748"/>
              <a:gd name="connsiteY15" fmla="*/ 5546295 h 5748306"/>
              <a:gd name="connsiteX16" fmla="*/ 11334748 w 11334748"/>
              <a:gd name="connsiteY16" fmla="*/ 5551120 h 5748306"/>
              <a:gd name="connsiteX17" fmla="*/ 11137440 w 11334748"/>
              <a:gd name="connsiteY17" fmla="*/ 5748306 h 5748306"/>
              <a:gd name="connsiteX18" fmla="*/ 197832 w 11334748"/>
              <a:gd name="connsiteY18" fmla="*/ 5748306 h 5748306"/>
              <a:gd name="connsiteX19" fmla="*/ 524 w 11334748"/>
              <a:gd name="connsiteY19" fmla="*/ 5551120 h 5748306"/>
              <a:gd name="connsiteX20" fmla="*/ 524 w 11334748"/>
              <a:gd name="connsiteY20" fmla="*/ 4416873 h 5748306"/>
              <a:gd name="connsiteX21" fmla="*/ 0 w 11334748"/>
              <a:gd name="connsiteY21" fmla="*/ 4416873 h 5748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334748" h="5748306">
                <a:moveTo>
                  <a:pt x="0" y="0"/>
                </a:moveTo>
                <a:lnTo>
                  <a:pt x="11328924" y="0"/>
                </a:lnTo>
                <a:lnTo>
                  <a:pt x="11328924" y="4405281"/>
                </a:lnTo>
                <a:lnTo>
                  <a:pt x="11334748" y="4405281"/>
                </a:lnTo>
                <a:lnTo>
                  <a:pt x="11334748" y="4510967"/>
                </a:lnTo>
                <a:lnTo>
                  <a:pt x="11334748" y="4734843"/>
                </a:lnTo>
                <a:lnTo>
                  <a:pt x="11334748" y="4936779"/>
                </a:lnTo>
                <a:lnTo>
                  <a:pt x="11334748" y="5114337"/>
                </a:lnTo>
                <a:lnTo>
                  <a:pt x="11334748" y="5265078"/>
                </a:lnTo>
                <a:lnTo>
                  <a:pt x="11334748" y="5329630"/>
                </a:lnTo>
                <a:lnTo>
                  <a:pt x="11334748" y="5386564"/>
                </a:lnTo>
                <a:lnTo>
                  <a:pt x="11334748" y="5435576"/>
                </a:lnTo>
                <a:lnTo>
                  <a:pt x="11334748" y="5476359"/>
                </a:lnTo>
                <a:lnTo>
                  <a:pt x="11334748" y="5508610"/>
                </a:lnTo>
                <a:lnTo>
                  <a:pt x="11334748" y="5532023"/>
                </a:lnTo>
                <a:lnTo>
                  <a:pt x="11334748" y="5546295"/>
                </a:lnTo>
                <a:lnTo>
                  <a:pt x="11334748" y="5551120"/>
                </a:lnTo>
                <a:cubicBezTo>
                  <a:pt x="11334748" y="5660160"/>
                  <a:pt x="11246588" y="5748306"/>
                  <a:pt x="11137440" y="5748306"/>
                </a:cubicBezTo>
                <a:lnTo>
                  <a:pt x="197832" y="5748306"/>
                </a:lnTo>
                <a:cubicBezTo>
                  <a:pt x="88682" y="5748306"/>
                  <a:pt x="524" y="5660160"/>
                  <a:pt x="524" y="5551120"/>
                </a:cubicBezTo>
                <a:lnTo>
                  <a:pt x="524" y="4416873"/>
                </a:lnTo>
                <a:lnTo>
                  <a:pt x="0" y="4416873"/>
                </a:lnTo>
                <a:close/>
              </a:path>
            </a:pathLst>
          </a:custGeom>
          <a:ln w="3175">
            <a:solidFill>
              <a:srgbClr val="E4E4E4"/>
            </a:solidFill>
          </a:ln>
        </p:spPr>
        <p:txBody>
          <a:bodyPr wrap="square">
            <a:noAutofit/>
          </a:bodyPr>
          <a:lstStyle/>
          <a:p>
            <a:r>
              <a:rPr lang="en-US" dirty="0"/>
              <a:t> </a:t>
            </a:r>
          </a:p>
        </p:txBody>
      </p:sp>
      <p:sp>
        <p:nvSpPr>
          <p:cNvPr id="6" name="Picture Placeholder 5"/>
          <p:cNvSpPr>
            <a:spLocks noGrp="1"/>
          </p:cNvSpPr>
          <p:nvPr>
            <p:ph type="pic" sz="quarter" idx="15" hasCustomPrompt="1"/>
          </p:nvPr>
        </p:nvSpPr>
        <p:spPr>
          <a:xfrm>
            <a:off x="12477134" y="5170471"/>
            <a:ext cx="10230465" cy="5188520"/>
          </a:xfrm>
          <a:custGeom>
            <a:avLst/>
            <a:gdLst>
              <a:gd name="connsiteX0" fmla="*/ 0 w 11334748"/>
              <a:gd name="connsiteY0" fmla="*/ 0 h 5748306"/>
              <a:gd name="connsiteX1" fmla="*/ 11328924 w 11334748"/>
              <a:gd name="connsiteY1" fmla="*/ 0 h 5748306"/>
              <a:gd name="connsiteX2" fmla="*/ 11328924 w 11334748"/>
              <a:gd name="connsiteY2" fmla="*/ 4405281 h 5748306"/>
              <a:gd name="connsiteX3" fmla="*/ 11334748 w 11334748"/>
              <a:gd name="connsiteY3" fmla="*/ 4405281 h 5748306"/>
              <a:gd name="connsiteX4" fmla="*/ 11334748 w 11334748"/>
              <a:gd name="connsiteY4" fmla="*/ 4510967 h 5748306"/>
              <a:gd name="connsiteX5" fmla="*/ 11334748 w 11334748"/>
              <a:gd name="connsiteY5" fmla="*/ 4734843 h 5748306"/>
              <a:gd name="connsiteX6" fmla="*/ 11334748 w 11334748"/>
              <a:gd name="connsiteY6" fmla="*/ 4936779 h 5748306"/>
              <a:gd name="connsiteX7" fmla="*/ 11334748 w 11334748"/>
              <a:gd name="connsiteY7" fmla="*/ 5114337 h 5748306"/>
              <a:gd name="connsiteX8" fmla="*/ 11334748 w 11334748"/>
              <a:gd name="connsiteY8" fmla="*/ 5265078 h 5748306"/>
              <a:gd name="connsiteX9" fmla="*/ 11334748 w 11334748"/>
              <a:gd name="connsiteY9" fmla="*/ 5329630 h 5748306"/>
              <a:gd name="connsiteX10" fmla="*/ 11334748 w 11334748"/>
              <a:gd name="connsiteY10" fmla="*/ 5386564 h 5748306"/>
              <a:gd name="connsiteX11" fmla="*/ 11334748 w 11334748"/>
              <a:gd name="connsiteY11" fmla="*/ 5435576 h 5748306"/>
              <a:gd name="connsiteX12" fmla="*/ 11334748 w 11334748"/>
              <a:gd name="connsiteY12" fmla="*/ 5476359 h 5748306"/>
              <a:gd name="connsiteX13" fmla="*/ 11334748 w 11334748"/>
              <a:gd name="connsiteY13" fmla="*/ 5508610 h 5748306"/>
              <a:gd name="connsiteX14" fmla="*/ 11334748 w 11334748"/>
              <a:gd name="connsiteY14" fmla="*/ 5532023 h 5748306"/>
              <a:gd name="connsiteX15" fmla="*/ 11334748 w 11334748"/>
              <a:gd name="connsiteY15" fmla="*/ 5546295 h 5748306"/>
              <a:gd name="connsiteX16" fmla="*/ 11334748 w 11334748"/>
              <a:gd name="connsiteY16" fmla="*/ 5551120 h 5748306"/>
              <a:gd name="connsiteX17" fmla="*/ 11137440 w 11334748"/>
              <a:gd name="connsiteY17" fmla="*/ 5748306 h 5748306"/>
              <a:gd name="connsiteX18" fmla="*/ 197832 w 11334748"/>
              <a:gd name="connsiteY18" fmla="*/ 5748306 h 5748306"/>
              <a:gd name="connsiteX19" fmla="*/ 524 w 11334748"/>
              <a:gd name="connsiteY19" fmla="*/ 5551120 h 5748306"/>
              <a:gd name="connsiteX20" fmla="*/ 524 w 11334748"/>
              <a:gd name="connsiteY20" fmla="*/ 4416873 h 5748306"/>
              <a:gd name="connsiteX21" fmla="*/ 0 w 11334748"/>
              <a:gd name="connsiteY21" fmla="*/ 4416873 h 5748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334748" h="5748306">
                <a:moveTo>
                  <a:pt x="0" y="0"/>
                </a:moveTo>
                <a:lnTo>
                  <a:pt x="11328924" y="0"/>
                </a:lnTo>
                <a:lnTo>
                  <a:pt x="11328924" y="4405281"/>
                </a:lnTo>
                <a:lnTo>
                  <a:pt x="11334748" y="4405281"/>
                </a:lnTo>
                <a:lnTo>
                  <a:pt x="11334748" y="4510967"/>
                </a:lnTo>
                <a:lnTo>
                  <a:pt x="11334748" y="4734843"/>
                </a:lnTo>
                <a:lnTo>
                  <a:pt x="11334748" y="4936779"/>
                </a:lnTo>
                <a:lnTo>
                  <a:pt x="11334748" y="5114337"/>
                </a:lnTo>
                <a:lnTo>
                  <a:pt x="11334748" y="5265078"/>
                </a:lnTo>
                <a:lnTo>
                  <a:pt x="11334748" y="5329630"/>
                </a:lnTo>
                <a:lnTo>
                  <a:pt x="11334748" y="5386564"/>
                </a:lnTo>
                <a:lnTo>
                  <a:pt x="11334748" y="5435576"/>
                </a:lnTo>
                <a:lnTo>
                  <a:pt x="11334748" y="5476359"/>
                </a:lnTo>
                <a:lnTo>
                  <a:pt x="11334748" y="5508610"/>
                </a:lnTo>
                <a:lnTo>
                  <a:pt x="11334748" y="5532023"/>
                </a:lnTo>
                <a:lnTo>
                  <a:pt x="11334748" y="5546295"/>
                </a:lnTo>
                <a:lnTo>
                  <a:pt x="11334748" y="5551120"/>
                </a:lnTo>
                <a:cubicBezTo>
                  <a:pt x="11334748" y="5660160"/>
                  <a:pt x="11246588" y="5748306"/>
                  <a:pt x="11137440" y="5748306"/>
                </a:cubicBezTo>
                <a:lnTo>
                  <a:pt x="197832" y="5748306"/>
                </a:lnTo>
                <a:cubicBezTo>
                  <a:pt x="88682" y="5748306"/>
                  <a:pt x="524" y="5660160"/>
                  <a:pt x="524" y="5551120"/>
                </a:cubicBezTo>
                <a:lnTo>
                  <a:pt x="524" y="4416873"/>
                </a:lnTo>
                <a:lnTo>
                  <a:pt x="0" y="4416873"/>
                </a:lnTo>
                <a:close/>
              </a:path>
            </a:pathLst>
          </a:custGeom>
          <a:ln w="3175">
            <a:solidFill>
              <a:srgbClr val="E4E4E4"/>
            </a:solidFill>
          </a:ln>
        </p:spPr>
        <p:txBody>
          <a:bodyPr wrap="square">
            <a:noAutofit/>
          </a:bodyPr>
          <a:lstStyle/>
          <a:p>
            <a:r>
              <a:rPr lang="en-US" dirty="0"/>
              <a:t> </a:t>
            </a:r>
          </a:p>
        </p:txBody>
      </p:sp>
    </p:spTree>
    <p:extLst>
      <p:ext uri="{BB962C8B-B14F-4D97-AF65-F5344CB8AC3E}">
        <p14:creationId xmlns:p14="http://schemas.microsoft.com/office/powerpoint/2010/main" val="262313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ite placeholder 3">
    <p:spTree>
      <p:nvGrpSpPr>
        <p:cNvPr id="1" name=""/>
        <p:cNvGrpSpPr/>
        <p:nvPr/>
      </p:nvGrpSpPr>
      <p:grpSpPr>
        <a:xfrm>
          <a:off x="0" y="0"/>
          <a:ext cx="0" cy="0"/>
          <a:chOff x="0" y="0"/>
          <a:chExt cx="0" cy="0"/>
        </a:xfrm>
      </p:grpSpPr>
      <p:sp>
        <p:nvSpPr>
          <p:cNvPr id="3" name="Tytuł 7"/>
          <p:cNvSpPr>
            <a:spLocks noGrp="1"/>
          </p:cNvSpPr>
          <p:nvPr>
            <p:ph type="title" hasCustomPrompt="1"/>
          </p:nvPr>
        </p:nvSpPr>
        <p:spPr>
          <a:xfrm>
            <a:off x="1318792" y="874148"/>
            <a:ext cx="6893234" cy="1508105"/>
          </a:xfrm>
          <a:prstGeom prst="rect">
            <a:avLst/>
          </a:prstGeom>
        </p:spPr>
        <p:txBody>
          <a:bodyPr wrap="none">
            <a:spAutoFit/>
          </a:bodyPr>
          <a:lstStyle>
            <a:lvl1pPr>
              <a:defRPr>
                <a:solidFill>
                  <a:schemeClr val="tx1"/>
                </a:solidFill>
              </a:defRPr>
            </a:lvl1pPr>
          </a:lstStyle>
          <a:p>
            <a:r>
              <a:rPr lang="en-US" dirty="0"/>
              <a:t>Sample Title</a:t>
            </a:r>
          </a:p>
        </p:txBody>
      </p:sp>
      <p:sp>
        <p:nvSpPr>
          <p:cNvPr id="8" name="Picture Placeholder 5"/>
          <p:cNvSpPr>
            <a:spLocks noGrp="1"/>
          </p:cNvSpPr>
          <p:nvPr>
            <p:ph type="pic" sz="quarter" idx="14"/>
          </p:nvPr>
        </p:nvSpPr>
        <p:spPr>
          <a:xfrm>
            <a:off x="2743199" y="4354869"/>
            <a:ext cx="12673013" cy="6427291"/>
          </a:xfrm>
          <a:custGeom>
            <a:avLst/>
            <a:gdLst>
              <a:gd name="connsiteX0" fmla="*/ 0 w 11334748"/>
              <a:gd name="connsiteY0" fmla="*/ 0 h 5748306"/>
              <a:gd name="connsiteX1" fmla="*/ 11328924 w 11334748"/>
              <a:gd name="connsiteY1" fmla="*/ 0 h 5748306"/>
              <a:gd name="connsiteX2" fmla="*/ 11328924 w 11334748"/>
              <a:gd name="connsiteY2" fmla="*/ 4405281 h 5748306"/>
              <a:gd name="connsiteX3" fmla="*/ 11334748 w 11334748"/>
              <a:gd name="connsiteY3" fmla="*/ 4405281 h 5748306"/>
              <a:gd name="connsiteX4" fmla="*/ 11334748 w 11334748"/>
              <a:gd name="connsiteY4" fmla="*/ 4510967 h 5748306"/>
              <a:gd name="connsiteX5" fmla="*/ 11334748 w 11334748"/>
              <a:gd name="connsiteY5" fmla="*/ 4734843 h 5748306"/>
              <a:gd name="connsiteX6" fmla="*/ 11334748 w 11334748"/>
              <a:gd name="connsiteY6" fmla="*/ 4936779 h 5748306"/>
              <a:gd name="connsiteX7" fmla="*/ 11334748 w 11334748"/>
              <a:gd name="connsiteY7" fmla="*/ 5114337 h 5748306"/>
              <a:gd name="connsiteX8" fmla="*/ 11334748 w 11334748"/>
              <a:gd name="connsiteY8" fmla="*/ 5265078 h 5748306"/>
              <a:gd name="connsiteX9" fmla="*/ 11334748 w 11334748"/>
              <a:gd name="connsiteY9" fmla="*/ 5329630 h 5748306"/>
              <a:gd name="connsiteX10" fmla="*/ 11334748 w 11334748"/>
              <a:gd name="connsiteY10" fmla="*/ 5386564 h 5748306"/>
              <a:gd name="connsiteX11" fmla="*/ 11334748 w 11334748"/>
              <a:gd name="connsiteY11" fmla="*/ 5435576 h 5748306"/>
              <a:gd name="connsiteX12" fmla="*/ 11334748 w 11334748"/>
              <a:gd name="connsiteY12" fmla="*/ 5476359 h 5748306"/>
              <a:gd name="connsiteX13" fmla="*/ 11334748 w 11334748"/>
              <a:gd name="connsiteY13" fmla="*/ 5508610 h 5748306"/>
              <a:gd name="connsiteX14" fmla="*/ 11334748 w 11334748"/>
              <a:gd name="connsiteY14" fmla="*/ 5532023 h 5748306"/>
              <a:gd name="connsiteX15" fmla="*/ 11334748 w 11334748"/>
              <a:gd name="connsiteY15" fmla="*/ 5546295 h 5748306"/>
              <a:gd name="connsiteX16" fmla="*/ 11334748 w 11334748"/>
              <a:gd name="connsiteY16" fmla="*/ 5551120 h 5748306"/>
              <a:gd name="connsiteX17" fmla="*/ 11137440 w 11334748"/>
              <a:gd name="connsiteY17" fmla="*/ 5748306 h 5748306"/>
              <a:gd name="connsiteX18" fmla="*/ 197832 w 11334748"/>
              <a:gd name="connsiteY18" fmla="*/ 5748306 h 5748306"/>
              <a:gd name="connsiteX19" fmla="*/ 524 w 11334748"/>
              <a:gd name="connsiteY19" fmla="*/ 5551120 h 5748306"/>
              <a:gd name="connsiteX20" fmla="*/ 524 w 11334748"/>
              <a:gd name="connsiteY20" fmla="*/ 4416873 h 5748306"/>
              <a:gd name="connsiteX21" fmla="*/ 0 w 11334748"/>
              <a:gd name="connsiteY21" fmla="*/ 4416873 h 5748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334748" h="5748306">
                <a:moveTo>
                  <a:pt x="0" y="0"/>
                </a:moveTo>
                <a:lnTo>
                  <a:pt x="11328924" y="0"/>
                </a:lnTo>
                <a:lnTo>
                  <a:pt x="11328924" y="4405281"/>
                </a:lnTo>
                <a:lnTo>
                  <a:pt x="11334748" y="4405281"/>
                </a:lnTo>
                <a:lnTo>
                  <a:pt x="11334748" y="4510967"/>
                </a:lnTo>
                <a:lnTo>
                  <a:pt x="11334748" y="4734843"/>
                </a:lnTo>
                <a:lnTo>
                  <a:pt x="11334748" y="4936779"/>
                </a:lnTo>
                <a:lnTo>
                  <a:pt x="11334748" y="5114337"/>
                </a:lnTo>
                <a:lnTo>
                  <a:pt x="11334748" y="5265078"/>
                </a:lnTo>
                <a:lnTo>
                  <a:pt x="11334748" y="5329630"/>
                </a:lnTo>
                <a:lnTo>
                  <a:pt x="11334748" y="5386564"/>
                </a:lnTo>
                <a:lnTo>
                  <a:pt x="11334748" y="5435576"/>
                </a:lnTo>
                <a:lnTo>
                  <a:pt x="11334748" y="5476359"/>
                </a:lnTo>
                <a:lnTo>
                  <a:pt x="11334748" y="5508610"/>
                </a:lnTo>
                <a:lnTo>
                  <a:pt x="11334748" y="5532023"/>
                </a:lnTo>
                <a:lnTo>
                  <a:pt x="11334748" y="5546295"/>
                </a:lnTo>
                <a:lnTo>
                  <a:pt x="11334748" y="5551120"/>
                </a:lnTo>
                <a:cubicBezTo>
                  <a:pt x="11334748" y="5660160"/>
                  <a:pt x="11246588" y="5748306"/>
                  <a:pt x="11137440" y="5748306"/>
                </a:cubicBezTo>
                <a:lnTo>
                  <a:pt x="197832" y="5748306"/>
                </a:lnTo>
                <a:cubicBezTo>
                  <a:pt x="88682" y="5748306"/>
                  <a:pt x="524" y="5660160"/>
                  <a:pt x="524" y="5551120"/>
                </a:cubicBezTo>
                <a:lnTo>
                  <a:pt x="524" y="4416873"/>
                </a:lnTo>
                <a:lnTo>
                  <a:pt x="0" y="4416873"/>
                </a:lnTo>
                <a:close/>
              </a:path>
            </a:pathLst>
          </a:custGeom>
          <a:ln w="3175">
            <a:solidFill>
              <a:srgbClr val="E4E4E4"/>
            </a:solidFill>
          </a:ln>
        </p:spPr>
      </p:sp>
      <p:sp>
        <p:nvSpPr>
          <p:cNvPr id="9" name="Picture Placeholder 6"/>
          <p:cNvSpPr>
            <a:spLocks noGrp="1"/>
          </p:cNvSpPr>
          <p:nvPr>
            <p:ph type="pic" sz="quarter" idx="15"/>
          </p:nvPr>
        </p:nvSpPr>
        <p:spPr>
          <a:xfrm>
            <a:off x="15875001" y="3571740"/>
            <a:ext cx="5918199" cy="3013561"/>
          </a:xfrm>
          <a:custGeom>
            <a:avLst/>
            <a:gdLst>
              <a:gd name="connsiteX0" fmla="*/ 0 w 11334748"/>
              <a:gd name="connsiteY0" fmla="*/ 0 h 5748306"/>
              <a:gd name="connsiteX1" fmla="*/ 11328924 w 11334748"/>
              <a:gd name="connsiteY1" fmla="*/ 0 h 5748306"/>
              <a:gd name="connsiteX2" fmla="*/ 11328924 w 11334748"/>
              <a:gd name="connsiteY2" fmla="*/ 4405281 h 5748306"/>
              <a:gd name="connsiteX3" fmla="*/ 11334748 w 11334748"/>
              <a:gd name="connsiteY3" fmla="*/ 4405281 h 5748306"/>
              <a:gd name="connsiteX4" fmla="*/ 11334748 w 11334748"/>
              <a:gd name="connsiteY4" fmla="*/ 4510967 h 5748306"/>
              <a:gd name="connsiteX5" fmla="*/ 11334748 w 11334748"/>
              <a:gd name="connsiteY5" fmla="*/ 4734843 h 5748306"/>
              <a:gd name="connsiteX6" fmla="*/ 11334748 w 11334748"/>
              <a:gd name="connsiteY6" fmla="*/ 4936779 h 5748306"/>
              <a:gd name="connsiteX7" fmla="*/ 11334748 w 11334748"/>
              <a:gd name="connsiteY7" fmla="*/ 5114337 h 5748306"/>
              <a:gd name="connsiteX8" fmla="*/ 11334748 w 11334748"/>
              <a:gd name="connsiteY8" fmla="*/ 5265078 h 5748306"/>
              <a:gd name="connsiteX9" fmla="*/ 11334748 w 11334748"/>
              <a:gd name="connsiteY9" fmla="*/ 5329630 h 5748306"/>
              <a:gd name="connsiteX10" fmla="*/ 11334748 w 11334748"/>
              <a:gd name="connsiteY10" fmla="*/ 5386564 h 5748306"/>
              <a:gd name="connsiteX11" fmla="*/ 11334748 w 11334748"/>
              <a:gd name="connsiteY11" fmla="*/ 5435576 h 5748306"/>
              <a:gd name="connsiteX12" fmla="*/ 11334748 w 11334748"/>
              <a:gd name="connsiteY12" fmla="*/ 5476359 h 5748306"/>
              <a:gd name="connsiteX13" fmla="*/ 11334748 w 11334748"/>
              <a:gd name="connsiteY13" fmla="*/ 5508610 h 5748306"/>
              <a:gd name="connsiteX14" fmla="*/ 11334748 w 11334748"/>
              <a:gd name="connsiteY14" fmla="*/ 5532023 h 5748306"/>
              <a:gd name="connsiteX15" fmla="*/ 11334748 w 11334748"/>
              <a:gd name="connsiteY15" fmla="*/ 5546295 h 5748306"/>
              <a:gd name="connsiteX16" fmla="*/ 11334748 w 11334748"/>
              <a:gd name="connsiteY16" fmla="*/ 5551120 h 5748306"/>
              <a:gd name="connsiteX17" fmla="*/ 11137440 w 11334748"/>
              <a:gd name="connsiteY17" fmla="*/ 5748306 h 5748306"/>
              <a:gd name="connsiteX18" fmla="*/ 197832 w 11334748"/>
              <a:gd name="connsiteY18" fmla="*/ 5748306 h 5748306"/>
              <a:gd name="connsiteX19" fmla="*/ 524 w 11334748"/>
              <a:gd name="connsiteY19" fmla="*/ 5551120 h 5748306"/>
              <a:gd name="connsiteX20" fmla="*/ 524 w 11334748"/>
              <a:gd name="connsiteY20" fmla="*/ 4416873 h 5748306"/>
              <a:gd name="connsiteX21" fmla="*/ 0 w 11334748"/>
              <a:gd name="connsiteY21" fmla="*/ 4416873 h 5748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334748" h="5748306">
                <a:moveTo>
                  <a:pt x="0" y="0"/>
                </a:moveTo>
                <a:lnTo>
                  <a:pt x="11328924" y="0"/>
                </a:lnTo>
                <a:lnTo>
                  <a:pt x="11328924" y="4405281"/>
                </a:lnTo>
                <a:lnTo>
                  <a:pt x="11334748" y="4405281"/>
                </a:lnTo>
                <a:lnTo>
                  <a:pt x="11334748" y="4510967"/>
                </a:lnTo>
                <a:lnTo>
                  <a:pt x="11334748" y="4734843"/>
                </a:lnTo>
                <a:lnTo>
                  <a:pt x="11334748" y="4936779"/>
                </a:lnTo>
                <a:lnTo>
                  <a:pt x="11334748" y="5114337"/>
                </a:lnTo>
                <a:lnTo>
                  <a:pt x="11334748" y="5265078"/>
                </a:lnTo>
                <a:lnTo>
                  <a:pt x="11334748" y="5329630"/>
                </a:lnTo>
                <a:lnTo>
                  <a:pt x="11334748" y="5386564"/>
                </a:lnTo>
                <a:lnTo>
                  <a:pt x="11334748" y="5435576"/>
                </a:lnTo>
                <a:lnTo>
                  <a:pt x="11334748" y="5476359"/>
                </a:lnTo>
                <a:lnTo>
                  <a:pt x="11334748" y="5508610"/>
                </a:lnTo>
                <a:lnTo>
                  <a:pt x="11334748" y="5532023"/>
                </a:lnTo>
                <a:lnTo>
                  <a:pt x="11334748" y="5546295"/>
                </a:lnTo>
                <a:lnTo>
                  <a:pt x="11334748" y="5551120"/>
                </a:lnTo>
                <a:cubicBezTo>
                  <a:pt x="11334748" y="5660160"/>
                  <a:pt x="11246588" y="5748306"/>
                  <a:pt x="11137440" y="5748306"/>
                </a:cubicBezTo>
                <a:lnTo>
                  <a:pt x="197832" y="5748306"/>
                </a:lnTo>
                <a:cubicBezTo>
                  <a:pt x="88682" y="5748306"/>
                  <a:pt x="524" y="5660160"/>
                  <a:pt x="524" y="5551120"/>
                </a:cubicBezTo>
                <a:lnTo>
                  <a:pt x="524" y="4416873"/>
                </a:lnTo>
                <a:lnTo>
                  <a:pt x="0" y="4416873"/>
                </a:lnTo>
                <a:close/>
              </a:path>
            </a:pathLst>
          </a:custGeom>
          <a:ln w="3175">
            <a:solidFill>
              <a:srgbClr val="E4E4E4"/>
            </a:solidFill>
          </a:ln>
        </p:spPr>
      </p:sp>
      <p:sp>
        <p:nvSpPr>
          <p:cNvPr id="10" name="Picture Placeholder 7"/>
          <p:cNvSpPr>
            <a:spLocks noGrp="1"/>
          </p:cNvSpPr>
          <p:nvPr>
            <p:ph type="pic" sz="quarter" idx="16"/>
          </p:nvPr>
        </p:nvSpPr>
        <p:spPr>
          <a:xfrm>
            <a:off x="15901988" y="7804617"/>
            <a:ext cx="5918200" cy="3001496"/>
          </a:xfrm>
          <a:custGeom>
            <a:avLst/>
            <a:gdLst>
              <a:gd name="connsiteX0" fmla="*/ 0 w 11334748"/>
              <a:gd name="connsiteY0" fmla="*/ 0 h 5748306"/>
              <a:gd name="connsiteX1" fmla="*/ 11328924 w 11334748"/>
              <a:gd name="connsiteY1" fmla="*/ 0 h 5748306"/>
              <a:gd name="connsiteX2" fmla="*/ 11328924 w 11334748"/>
              <a:gd name="connsiteY2" fmla="*/ 4405281 h 5748306"/>
              <a:gd name="connsiteX3" fmla="*/ 11334748 w 11334748"/>
              <a:gd name="connsiteY3" fmla="*/ 4405281 h 5748306"/>
              <a:gd name="connsiteX4" fmla="*/ 11334748 w 11334748"/>
              <a:gd name="connsiteY4" fmla="*/ 4510967 h 5748306"/>
              <a:gd name="connsiteX5" fmla="*/ 11334748 w 11334748"/>
              <a:gd name="connsiteY5" fmla="*/ 4734843 h 5748306"/>
              <a:gd name="connsiteX6" fmla="*/ 11334748 w 11334748"/>
              <a:gd name="connsiteY6" fmla="*/ 4936779 h 5748306"/>
              <a:gd name="connsiteX7" fmla="*/ 11334748 w 11334748"/>
              <a:gd name="connsiteY7" fmla="*/ 5114337 h 5748306"/>
              <a:gd name="connsiteX8" fmla="*/ 11334748 w 11334748"/>
              <a:gd name="connsiteY8" fmla="*/ 5265078 h 5748306"/>
              <a:gd name="connsiteX9" fmla="*/ 11334748 w 11334748"/>
              <a:gd name="connsiteY9" fmla="*/ 5329630 h 5748306"/>
              <a:gd name="connsiteX10" fmla="*/ 11334748 w 11334748"/>
              <a:gd name="connsiteY10" fmla="*/ 5386564 h 5748306"/>
              <a:gd name="connsiteX11" fmla="*/ 11334748 w 11334748"/>
              <a:gd name="connsiteY11" fmla="*/ 5435576 h 5748306"/>
              <a:gd name="connsiteX12" fmla="*/ 11334748 w 11334748"/>
              <a:gd name="connsiteY12" fmla="*/ 5476359 h 5748306"/>
              <a:gd name="connsiteX13" fmla="*/ 11334748 w 11334748"/>
              <a:gd name="connsiteY13" fmla="*/ 5508610 h 5748306"/>
              <a:gd name="connsiteX14" fmla="*/ 11334748 w 11334748"/>
              <a:gd name="connsiteY14" fmla="*/ 5532023 h 5748306"/>
              <a:gd name="connsiteX15" fmla="*/ 11334748 w 11334748"/>
              <a:gd name="connsiteY15" fmla="*/ 5546295 h 5748306"/>
              <a:gd name="connsiteX16" fmla="*/ 11334748 w 11334748"/>
              <a:gd name="connsiteY16" fmla="*/ 5551120 h 5748306"/>
              <a:gd name="connsiteX17" fmla="*/ 11137440 w 11334748"/>
              <a:gd name="connsiteY17" fmla="*/ 5748306 h 5748306"/>
              <a:gd name="connsiteX18" fmla="*/ 197832 w 11334748"/>
              <a:gd name="connsiteY18" fmla="*/ 5748306 h 5748306"/>
              <a:gd name="connsiteX19" fmla="*/ 524 w 11334748"/>
              <a:gd name="connsiteY19" fmla="*/ 5551120 h 5748306"/>
              <a:gd name="connsiteX20" fmla="*/ 524 w 11334748"/>
              <a:gd name="connsiteY20" fmla="*/ 4416873 h 5748306"/>
              <a:gd name="connsiteX21" fmla="*/ 0 w 11334748"/>
              <a:gd name="connsiteY21" fmla="*/ 4416873 h 5748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334748" h="5748306">
                <a:moveTo>
                  <a:pt x="0" y="0"/>
                </a:moveTo>
                <a:lnTo>
                  <a:pt x="11328924" y="0"/>
                </a:lnTo>
                <a:lnTo>
                  <a:pt x="11328924" y="4405281"/>
                </a:lnTo>
                <a:lnTo>
                  <a:pt x="11334748" y="4405281"/>
                </a:lnTo>
                <a:lnTo>
                  <a:pt x="11334748" y="4510967"/>
                </a:lnTo>
                <a:lnTo>
                  <a:pt x="11334748" y="4734843"/>
                </a:lnTo>
                <a:lnTo>
                  <a:pt x="11334748" y="4936779"/>
                </a:lnTo>
                <a:lnTo>
                  <a:pt x="11334748" y="5114337"/>
                </a:lnTo>
                <a:lnTo>
                  <a:pt x="11334748" y="5265078"/>
                </a:lnTo>
                <a:lnTo>
                  <a:pt x="11334748" y="5329630"/>
                </a:lnTo>
                <a:lnTo>
                  <a:pt x="11334748" y="5386564"/>
                </a:lnTo>
                <a:lnTo>
                  <a:pt x="11334748" y="5435576"/>
                </a:lnTo>
                <a:lnTo>
                  <a:pt x="11334748" y="5476359"/>
                </a:lnTo>
                <a:lnTo>
                  <a:pt x="11334748" y="5508610"/>
                </a:lnTo>
                <a:lnTo>
                  <a:pt x="11334748" y="5532023"/>
                </a:lnTo>
                <a:lnTo>
                  <a:pt x="11334748" y="5546295"/>
                </a:lnTo>
                <a:lnTo>
                  <a:pt x="11334748" y="5551120"/>
                </a:lnTo>
                <a:cubicBezTo>
                  <a:pt x="11334748" y="5660160"/>
                  <a:pt x="11246588" y="5748306"/>
                  <a:pt x="11137440" y="5748306"/>
                </a:cubicBezTo>
                <a:lnTo>
                  <a:pt x="197832" y="5748306"/>
                </a:lnTo>
                <a:cubicBezTo>
                  <a:pt x="88682" y="5748306"/>
                  <a:pt x="524" y="5660160"/>
                  <a:pt x="524" y="5551120"/>
                </a:cubicBezTo>
                <a:lnTo>
                  <a:pt x="524" y="4416873"/>
                </a:lnTo>
                <a:lnTo>
                  <a:pt x="0" y="4416873"/>
                </a:lnTo>
                <a:close/>
              </a:path>
            </a:pathLst>
          </a:custGeom>
          <a:ln w="3175">
            <a:solidFill>
              <a:srgbClr val="E4E4E4"/>
            </a:solidFill>
          </a:ln>
        </p:spPr>
      </p:sp>
    </p:spTree>
    <p:extLst>
      <p:ext uri="{BB962C8B-B14F-4D97-AF65-F5344CB8AC3E}">
        <p14:creationId xmlns:p14="http://schemas.microsoft.com/office/powerpoint/2010/main" val="1123675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ite placeholder 4">
    <p:spTree>
      <p:nvGrpSpPr>
        <p:cNvPr id="1" name=""/>
        <p:cNvGrpSpPr/>
        <p:nvPr/>
      </p:nvGrpSpPr>
      <p:grpSpPr>
        <a:xfrm>
          <a:off x="0" y="0"/>
          <a:ext cx="0" cy="0"/>
          <a:chOff x="0" y="0"/>
          <a:chExt cx="0" cy="0"/>
        </a:xfrm>
      </p:grpSpPr>
      <p:sp>
        <p:nvSpPr>
          <p:cNvPr id="3" name="Tytuł 7"/>
          <p:cNvSpPr>
            <a:spLocks noGrp="1"/>
          </p:cNvSpPr>
          <p:nvPr>
            <p:ph type="title" hasCustomPrompt="1"/>
          </p:nvPr>
        </p:nvSpPr>
        <p:spPr>
          <a:xfrm>
            <a:off x="1318792" y="874148"/>
            <a:ext cx="6893234" cy="1508105"/>
          </a:xfrm>
          <a:prstGeom prst="rect">
            <a:avLst/>
          </a:prstGeom>
        </p:spPr>
        <p:txBody>
          <a:bodyPr wrap="none">
            <a:spAutoFit/>
          </a:bodyPr>
          <a:lstStyle>
            <a:lvl1pPr>
              <a:defRPr>
                <a:solidFill>
                  <a:schemeClr val="tx1"/>
                </a:solidFill>
              </a:defRPr>
            </a:lvl1pPr>
          </a:lstStyle>
          <a:p>
            <a:r>
              <a:rPr lang="en-US" dirty="0"/>
              <a:t>Sample Title</a:t>
            </a:r>
          </a:p>
        </p:txBody>
      </p:sp>
      <p:sp>
        <p:nvSpPr>
          <p:cNvPr id="4" name="Picture Placeholder 3"/>
          <p:cNvSpPr>
            <a:spLocks noGrp="1"/>
          </p:cNvSpPr>
          <p:nvPr>
            <p:ph type="pic" sz="quarter" idx="10" hasCustomPrompt="1"/>
          </p:nvPr>
        </p:nvSpPr>
        <p:spPr>
          <a:xfrm>
            <a:off x="10464800" y="4648200"/>
            <a:ext cx="3514725" cy="6242050"/>
          </a:xfrm>
          <a:prstGeom prst="rect">
            <a:avLst/>
          </a:prstGeom>
        </p:spPr>
        <p:txBody>
          <a:bodyPr/>
          <a:lstStyle/>
          <a:p>
            <a:r>
              <a:rPr lang="en-US" dirty="0"/>
              <a:t> </a:t>
            </a:r>
          </a:p>
        </p:txBody>
      </p:sp>
    </p:spTree>
    <p:extLst>
      <p:ext uri="{BB962C8B-B14F-4D97-AF65-F5344CB8AC3E}">
        <p14:creationId xmlns:p14="http://schemas.microsoft.com/office/powerpoint/2010/main" val="2547996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ite placeholder 5">
    <p:spTree>
      <p:nvGrpSpPr>
        <p:cNvPr id="1" name=""/>
        <p:cNvGrpSpPr/>
        <p:nvPr/>
      </p:nvGrpSpPr>
      <p:grpSpPr>
        <a:xfrm>
          <a:off x="0" y="0"/>
          <a:ext cx="0" cy="0"/>
          <a:chOff x="0" y="0"/>
          <a:chExt cx="0" cy="0"/>
        </a:xfrm>
      </p:grpSpPr>
      <p:sp>
        <p:nvSpPr>
          <p:cNvPr id="3" name="Tytuł 7"/>
          <p:cNvSpPr>
            <a:spLocks noGrp="1"/>
          </p:cNvSpPr>
          <p:nvPr>
            <p:ph type="title" hasCustomPrompt="1"/>
          </p:nvPr>
        </p:nvSpPr>
        <p:spPr>
          <a:xfrm>
            <a:off x="1318792" y="874148"/>
            <a:ext cx="6893234" cy="1508105"/>
          </a:xfrm>
          <a:prstGeom prst="rect">
            <a:avLst/>
          </a:prstGeom>
        </p:spPr>
        <p:txBody>
          <a:bodyPr wrap="none">
            <a:spAutoFit/>
          </a:bodyPr>
          <a:lstStyle>
            <a:lvl1pPr>
              <a:defRPr>
                <a:solidFill>
                  <a:schemeClr val="tx1"/>
                </a:solidFill>
              </a:defRPr>
            </a:lvl1pPr>
          </a:lstStyle>
          <a:p>
            <a:r>
              <a:rPr lang="en-US" dirty="0"/>
              <a:t>Sample Title</a:t>
            </a:r>
          </a:p>
        </p:txBody>
      </p:sp>
      <p:sp>
        <p:nvSpPr>
          <p:cNvPr id="4" name="Picture Placeholder 3"/>
          <p:cNvSpPr>
            <a:spLocks noGrp="1"/>
          </p:cNvSpPr>
          <p:nvPr>
            <p:ph type="pic" sz="quarter" idx="10" hasCustomPrompt="1"/>
          </p:nvPr>
        </p:nvSpPr>
        <p:spPr>
          <a:xfrm>
            <a:off x="12585906" y="4648200"/>
            <a:ext cx="3514725" cy="6242050"/>
          </a:xfrm>
          <a:prstGeom prst="rect">
            <a:avLst/>
          </a:prstGeom>
        </p:spPr>
        <p:txBody>
          <a:bodyPr/>
          <a:lstStyle/>
          <a:p>
            <a:r>
              <a:rPr lang="en-US" dirty="0"/>
              <a:t> </a:t>
            </a:r>
          </a:p>
        </p:txBody>
      </p:sp>
      <p:sp>
        <p:nvSpPr>
          <p:cNvPr id="5" name="Picture Placeholder 3"/>
          <p:cNvSpPr>
            <a:spLocks noGrp="1"/>
          </p:cNvSpPr>
          <p:nvPr>
            <p:ph type="pic" sz="quarter" idx="11" hasCustomPrompt="1"/>
          </p:nvPr>
        </p:nvSpPr>
        <p:spPr>
          <a:xfrm>
            <a:off x="8212026" y="4648200"/>
            <a:ext cx="3514725" cy="6242050"/>
          </a:xfrm>
          <a:prstGeom prst="rect">
            <a:avLst/>
          </a:prstGeom>
        </p:spPr>
        <p:txBody>
          <a:bodyPr/>
          <a:lstStyle/>
          <a:p>
            <a:r>
              <a:rPr lang="en-US" dirty="0"/>
              <a:t> </a:t>
            </a:r>
          </a:p>
        </p:txBody>
      </p:sp>
    </p:spTree>
    <p:extLst>
      <p:ext uri="{BB962C8B-B14F-4D97-AF65-F5344CB8AC3E}">
        <p14:creationId xmlns:p14="http://schemas.microsoft.com/office/powerpoint/2010/main" val="2409258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ite placeholder 7">
    <p:spTree>
      <p:nvGrpSpPr>
        <p:cNvPr id="1" name=""/>
        <p:cNvGrpSpPr/>
        <p:nvPr/>
      </p:nvGrpSpPr>
      <p:grpSpPr>
        <a:xfrm>
          <a:off x="0" y="0"/>
          <a:ext cx="0" cy="0"/>
          <a:chOff x="0" y="0"/>
          <a:chExt cx="0" cy="0"/>
        </a:xfrm>
      </p:grpSpPr>
      <p:sp>
        <p:nvSpPr>
          <p:cNvPr id="3" name="Tytuł 7"/>
          <p:cNvSpPr>
            <a:spLocks noGrp="1"/>
          </p:cNvSpPr>
          <p:nvPr>
            <p:ph type="title" hasCustomPrompt="1"/>
          </p:nvPr>
        </p:nvSpPr>
        <p:spPr>
          <a:xfrm>
            <a:off x="1318792" y="874148"/>
            <a:ext cx="6893234" cy="1508105"/>
          </a:xfrm>
          <a:prstGeom prst="rect">
            <a:avLst/>
          </a:prstGeom>
        </p:spPr>
        <p:txBody>
          <a:bodyPr wrap="none">
            <a:spAutoFit/>
          </a:bodyPr>
          <a:lstStyle>
            <a:lvl1pPr>
              <a:defRPr>
                <a:solidFill>
                  <a:schemeClr val="tx1"/>
                </a:solidFill>
              </a:defRPr>
            </a:lvl1pPr>
          </a:lstStyle>
          <a:p>
            <a:r>
              <a:rPr lang="en-US" dirty="0"/>
              <a:t>Sample Title</a:t>
            </a:r>
          </a:p>
        </p:txBody>
      </p:sp>
      <p:sp>
        <p:nvSpPr>
          <p:cNvPr id="4" name="Picture Placeholder 3"/>
          <p:cNvSpPr>
            <a:spLocks noGrp="1"/>
          </p:cNvSpPr>
          <p:nvPr>
            <p:ph type="pic" sz="quarter" idx="10" hasCustomPrompt="1"/>
          </p:nvPr>
        </p:nvSpPr>
        <p:spPr>
          <a:xfrm>
            <a:off x="14488160" y="4648200"/>
            <a:ext cx="3514725" cy="6242050"/>
          </a:xfrm>
          <a:prstGeom prst="rect">
            <a:avLst/>
          </a:prstGeom>
        </p:spPr>
        <p:txBody>
          <a:bodyPr/>
          <a:lstStyle/>
          <a:p>
            <a:r>
              <a:rPr lang="en-US" dirty="0"/>
              <a:t> </a:t>
            </a:r>
          </a:p>
        </p:txBody>
      </p:sp>
      <p:sp>
        <p:nvSpPr>
          <p:cNvPr id="5" name="Picture Placeholder 3"/>
          <p:cNvSpPr>
            <a:spLocks noGrp="1"/>
          </p:cNvSpPr>
          <p:nvPr>
            <p:ph type="pic" sz="quarter" idx="11" hasCustomPrompt="1"/>
          </p:nvPr>
        </p:nvSpPr>
        <p:spPr>
          <a:xfrm>
            <a:off x="10114280" y="4648200"/>
            <a:ext cx="3514725" cy="6242050"/>
          </a:xfrm>
          <a:prstGeom prst="rect">
            <a:avLst/>
          </a:prstGeom>
        </p:spPr>
        <p:txBody>
          <a:bodyPr/>
          <a:lstStyle/>
          <a:p>
            <a:r>
              <a:rPr lang="en-US" dirty="0"/>
              <a:t> </a:t>
            </a:r>
          </a:p>
        </p:txBody>
      </p:sp>
      <p:sp>
        <p:nvSpPr>
          <p:cNvPr id="6" name="Picture Placeholder 3"/>
          <p:cNvSpPr>
            <a:spLocks noGrp="1"/>
          </p:cNvSpPr>
          <p:nvPr>
            <p:ph type="pic" sz="quarter" idx="12" hasCustomPrompt="1"/>
          </p:nvPr>
        </p:nvSpPr>
        <p:spPr>
          <a:xfrm>
            <a:off x="5740400" y="4648200"/>
            <a:ext cx="3514725" cy="6242050"/>
          </a:xfrm>
          <a:prstGeom prst="rect">
            <a:avLst/>
          </a:prstGeom>
        </p:spPr>
        <p:txBody>
          <a:bodyPr/>
          <a:lstStyle/>
          <a:p>
            <a:r>
              <a:rPr lang="en-US" dirty="0"/>
              <a:t> </a:t>
            </a:r>
          </a:p>
        </p:txBody>
      </p:sp>
    </p:spTree>
    <p:extLst>
      <p:ext uri="{BB962C8B-B14F-4D97-AF65-F5344CB8AC3E}">
        <p14:creationId xmlns:p14="http://schemas.microsoft.com/office/powerpoint/2010/main" val="705794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6" name="Freeform 5"/>
          <p:cNvSpPr>
            <a:spLocks/>
          </p:cNvSpPr>
          <p:nvPr userDrawn="1"/>
        </p:nvSpPr>
        <p:spPr bwMode="auto">
          <a:xfrm>
            <a:off x="8742516" y="-14264"/>
            <a:ext cx="15641484" cy="13730264"/>
          </a:xfrm>
          <a:custGeom>
            <a:avLst/>
            <a:gdLst>
              <a:gd name="connsiteX0" fmla="*/ 15641484 w 15641484"/>
              <a:gd name="connsiteY0" fmla="*/ 0 h 13730264"/>
              <a:gd name="connsiteX1" fmla="*/ 15641484 w 15641484"/>
              <a:gd name="connsiteY1" fmla="*/ 13730264 h 13730264"/>
              <a:gd name="connsiteX2" fmla="*/ 0 w 15641484"/>
              <a:gd name="connsiteY2" fmla="*/ 13730264 h 13730264"/>
              <a:gd name="connsiteX3" fmla="*/ 6713211 w 15641484"/>
              <a:gd name="connsiteY3" fmla="*/ 14671 h 13730264"/>
            </a:gdLst>
            <a:ahLst/>
            <a:cxnLst>
              <a:cxn ang="0">
                <a:pos x="connsiteX0" y="connsiteY0"/>
              </a:cxn>
              <a:cxn ang="0">
                <a:pos x="connsiteX1" y="connsiteY1"/>
              </a:cxn>
              <a:cxn ang="0">
                <a:pos x="connsiteX2" y="connsiteY2"/>
              </a:cxn>
              <a:cxn ang="0">
                <a:pos x="connsiteX3" y="connsiteY3"/>
              </a:cxn>
            </a:cxnLst>
            <a:rect l="l" t="t" r="r" b="b"/>
            <a:pathLst>
              <a:path w="15641484" h="13730264">
                <a:moveTo>
                  <a:pt x="15641484" y="0"/>
                </a:moveTo>
                <a:lnTo>
                  <a:pt x="15641484" y="13730264"/>
                </a:lnTo>
                <a:lnTo>
                  <a:pt x="0" y="13730264"/>
                </a:lnTo>
                <a:lnTo>
                  <a:pt x="6713211" y="14671"/>
                </a:lnTo>
                <a:close/>
              </a:path>
            </a:pathLst>
          </a:custGeom>
          <a:solidFill>
            <a:schemeClr val="tx1">
              <a:lumMod val="75000"/>
              <a:alpha val="7000"/>
            </a:schemeClr>
          </a:solidFill>
          <a:ln w="25400" cap="flat" cmpd="sng" algn="ctr">
            <a:noFill/>
            <a:prstDash val="solid"/>
            <a:miter lim="0"/>
            <a:headEnd type="none" w="med" len="med"/>
            <a:tailEnd type="none" w="med" len="med"/>
          </a:ln>
          <a:effectLs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noAutofit/>
          </a:bodyPr>
          <a:lstStyle/>
          <a:p>
            <a:pPr marL="342900" marR="0" lvl="0" indent="0" eaLnBrk="1" latinLnBrk="0">
              <a:lnSpc>
                <a:spcPct val="100000"/>
              </a:lnSpc>
              <a:buClrTx/>
              <a:buSzTx/>
              <a:buFontTx/>
              <a:buNone/>
              <a:tabLst/>
            </a:pPr>
            <a:endParaRPr kumimoji="0" lang="en-US" b="0" i="0" u="none" strike="noStrike" cap="none" normalizeH="0" baseline="0" dirty="0">
              <a:ln>
                <a:noFill/>
              </a:ln>
              <a:effectLst/>
              <a:latin typeface="+mj-lt"/>
              <a:cs typeface="Arial" panose="020B0604020202020204" pitchFamily="34" charset="0"/>
            </a:endParaRPr>
          </a:p>
        </p:txBody>
      </p:sp>
    </p:spTree>
    <p:extLst>
      <p:ext uri="{BB962C8B-B14F-4D97-AF65-F5344CB8AC3E}">
        <p14:creationId xmlns:p14="http://schemas.microsoft.com/office/powerpoint/2010/main" val="3232375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middle">
    <p:spTree>
      <p:nvGrpSpPr>
        <p:cNvPr id="1" name=""/>
        <p:cNvGrpSpPr/>
        <p:nvPr/>
      </p:nvGrpSpPr>
      <p:grpSpPr>
        <a:xfrm>
          <a:off x="0" y="0"/>
          <a:ext cx="0" cy="0"/>
          <a:chOff x="0" y="0"/>
          <a:chExt cx="0" cy="0"/>
        </a:xfrm>
      </p:grpSpPr>
      <p:sp>
        <p:nvSpPr>
          <p:cNvPr id="5" name="Freeform 4"/>
          <p:cNvSpPr>
            <a:spLocks/>
          </p:cNvSpPr>
          <p:nvPr userDrawn="1"/>
        </p:nvSpPr>
        <p:spPr bwMode="auto">
          <a:xfrm>
            <a:off x="8742516" y="-14264"/>
            <a:ext cx="15641484" cy="13730264"/>
          </a:xfrm>
          <a:custGeom>
            <a:avLst/>
            <a:gdLst>
              <a:gd name="connsiteX0" fmla="*/ 15641484 w 15641484"/>
              <a:gd name="connsiteY0" fmla="*/ 0 h 13730264"/>
              <a:gd name="connsiteX1" fmla="*/ 15641484 w 15641484"/>
              <a:gd name="connsiteY1" fmla="*/ 13730264 h 13730264"/>
              <a:gd name="connsiteX2" fmla="*/ 0 w 15641484"/>
              <a:gd name="connsiteY2" fmla="*/ 13730264 h 13730264"/>
              <a:gd name="connsiteX3" fmla="*/ 6713211 w 15641484"/>
              <a:gd name="connsiteY3" fmla="*/ 14671 h 13730264"/>
            </a:gdLst>
            <a:ahLst/>
            <a:cxnLst>
              <a:cxn ang="0">
                <a:pos x="connsiteX0" y="connsiteY0"/>
              </a:cxn>
              <a:cxn ang="0">
                <a:pos x="connsiteX1" y="connsiteY1"/>
              </a:cxn>
              <a:cxn ang="0">
                <a:pos x="connsiteX2" y="connsiteY2"/>
              </a:cxn>
              <a:cxn ang="0">
                <a:pos x="connsiteX3" y="connsiteY3"/>
              </a:cxn>
            </a:cxnLst>
            <a:rect l="l" t="t" r="r" b="b"/>
            <a:pathLst>
              <a:path w="15641484" h="13730264">
                <a:moveTo>
                  <a:pt x="15641484" y="0"/>
                </a:moveTo>
                <a:lnTo>
                  <a:pt x="15641484" y="13730264"/>
                </a:lnTo>
                <a:lnTo>
                  <a:pt x="0" y="13730264"/>
                </a:lnTo>
                <a:lnTo>
                  <a:pt x="6713211" y="14671"/>
                </a:lnTo>
                <a:close/>
              </a:path>
            </a:pathLst>
          </a:custGeom>
          <a:solidFill>
            <a:schemeClr val="tx1">
              <a:lumMod val="75000"/>
              <a:alpha val="7000"/>
            </a:schemeClr>
          </a:solidFill>
          <a:ln w="25400" cap="flat" cmpd="sng" algn="ctr">
            <a:noFill/>
            <a:prstDash val="solid"/>
            <a:miter lim="0"/>
            <a:headEnd type="none" w="med" len="med"/>
            <a:tailEnd type="none" w="med" len="med"/>
          </a:ln>
          <a:effectLs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noAutofit/>
          </a:bodyPr>
          <a:lstStyle/>
          <a:p>
            <a:pPr marL="342900" marR="0" lvl="0" indent="0" eaLnBrk="1" latinLnBrk="0">
              <a:lnSpc>
                <a:spcPct val="100000"/>
              </a:lnSpc>
              <a:buClrTx/>
              <a:buSzTx/>
              <a:buFontTx/>
              <a:buNone/>
              <a:tabLst/>
            </a:pPr>
            <a:endParaRPr kumimoji="0" lang="en-US" b="0" i="0" u="none" strike="noStrike" cap="none" normalizeH="0" baseline="0" dirty="0">
              <a:ln>
                <a:noFill/>
              </a:ln>
              <a:effectLst/>
              <a:latin typeface="+mj-lt"/>
              <a:cs typeface="Arial" panose="020B0604020202020204" pitchFamily="34" charset="0"/>
            </a:endParaRPr>
          </a:p>
        </p:txBody>
      </p:sp>
      <p:sp>
        <p:nvSpPr>
          <p:cNvPr id="8" name="Tytuł 7"/>
          <p:cNvSpPr>
            <a:spLocks noGrp="1"/>
          </p:cNvSpPr>
          <p:nvPr>
            <p:ph type="title" hasCustomPrompt="1"/>
          </p:nvPr>
        </p:nvSpPr>
        <p:spPr>
          <a:xfrm>
            <a:off x="6144582" y="7799555"/>
            <a:ext cx="12092408" cy="1508105"/>
          </a:xfrm>
          <a:prstGeom prst="rect">
            <a:avLst/>
          </a:prstGeom>
        </p:spPr>
        <p:txBody>
          <a:bodyPr wrap="square">
            <a:spAutoFit/>
          </a:bodyPr>
          <a:lstStyle>
            <a:lvl1pPr algn="ctr">
              <a:defRPr baseline="0">
                <a:solidFill>
                  <a:schemeClr val="tx1"/>
                </a:solidFill>
              </a:defRPr>
            </a:lvl1pPr>
          </a:lstStyle>
          <a:p>
            <a:r>
              <a:rPr lang="pl-PL" dirty="0"/>
              <a:t>Timelines &amp; Planning</a:t>
            </a:r>
            <a:endParaRPr lang="en-US" dirty="0"/>
          </a:p>
        </p:txBody>
      </p:sp>
      <p:sp>
        <p:nvSpPr>
          <p:cNvPr id="12" name="Text Placeholder 11"/>
          <p:cNvSpPr>
            <a:spLocks noGrp="1"/>
          </p:cNvSpPr>
          <p:nvPr>
            <p:ph type="body" sz="quarter" idx="10" hasCustomPrompt="1"/>
          </p:nvPr>
        </p:nvSpPr>
        <p:spPr>
          <a:xfrm>
            <a:off x="9465006" y="9321948"/>
            <a:ext cx="4838700" cy="876300"/>
          </a:xfrm>
          <a:prstGeom prst="rect">
            <a:avLst/>
          </a:prstGeom>
        </p:spPr>
        <p:txBody>
          <a:bodyPr/>
          <a:lstStyle>
            <a:lvl1pPr marL="0" marR="0" indent="0" algn="ctr" defTabSz="457200" rtl="0" eaLnBrk="1" fontAlgn="base" latinLnBrk="0" hangingPunct="0">
              <a:lnSpc>
                <a:spcPct val="100000"/>
              </a:lnSpc>
              <a:spcBef>
                <a:spcPct val="0"/>
              </a:spcBef>
              <a:spcAft>
                <a:spcPct val="0"/>
              </a:spcAft>
              <a:buClrTx/>
              <a:buSzTx/>
              <a:buFontTx/>
              <a:buNone/>
              <a:tabLst/>
              <a:defRPr sz="4400">
                <a:solidFill>
                  <a:schemeClr val="tx1"/>
                </a:solidFill>
                <a:latin typeface="Lato Regular" panose="020F0502020204030203" pitchFamily="34" charset="0"/>
              </a:defRPr>
            </a:lvl1pPr>
          </a:lstStyle>
          <a:p>
            <a:pPr marL="0" marR="0" lvl="0" indent="0" algn="l" defTabSz="457200" rtl="0" eaLnBrk="1" fontAlgn="base" latinLnBrk="0" hangingPunct="0">
              <a:lnSpc>
                <a:spcPct val="100000"/>
              </a:lnSpc>
              <a:spcBef>
                <a:spcPct val="0"/>
              </a:spcBef>
              <a:spcAft>
                <a:spcPct val="0"/>
              </a:spcAft>
              <a:buClrTx/>
              <a:buSzTx/>
              <a:buFontTx/>
              <a:buNone/>
              <a:tabLst/>
              <a:defRPr/>
            </a:pPr>
            <a:r>
              <a:rPr lang="pl-PL" sz="4400" b="0" dirty="0">
                <a:latin typeface="Lato Regular" panose="020F0502020204030203" pitchFamily="34" charset="0"/>
              </a:rPr>
              <a:t>Pitch Deck Edition</a:t>
            </a:r>
            <a:endParaRPr lang="en-US" sz="4400" b="0" dirty="0">
              <a:latin typeface="Lato Regular" panose="020F0502020204030203" pitchFamily="34" charset="0"/>
            </a:endParaRPr>
          </a:p>
        </p:txBody>
      </p:sp>
    </p:spTree>
    <p:extLst>
      <p:ext uri="{BB962C8B-B14F-4D97-AF65-F5344CB8AC3E}">
        <p14:creationId xmlns:p14="http://schemas.microsoft.com/office/powerpoint/2010/main" val="1585563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con-pack-bg">
    <p:bg>
      <p:bgPr>
        <a:solidFill>
          <a:srgbClr val="7D3C65"/>
        </a:solidFill>
        <a:effectLst/>
      </p:bgPr>
    </p:bg>
    <p:spTree>
      <p:nvGrpSpPr>
        <p:cNvPr id="1" name=""/>
        <p:cNvGrpSpPr/>
        <p:nvPr/>
      </p:nvGrpSpPr>
      <p:grpSpPr>
        <a:xfrm>
          <a:off x="0" y="0"/>
          <a:ext cx="0" cy="0"/>
          <a:chOff x="0" y="0"/>
          <a:chExt cx="0" cy="0"/>
        </a:xfrm>
      </p:grpSpPr>
      <p:sp>
        <p:nvSpPr>
          <p:cNvPr id="2" name="Shape 2"/>
          <p:cNvSpPr/>
          <p:nvPr userDrawn="1"/>
        </p:nvSpPr>
        <p:spPr>
          <a:xfrm>
            <a:off x="8659680" y="-1"/>
            <a:ext cx="15724320" cy="13716001"/>
          </a:xfrm>
          <a:custGeom>
            <a:avLst/>
            <a:gdLst/>
            <a:ahLst/>
            <a:cxnLst>
              <a:cxn ang="0">
                <a:pos x="wd2" y="hd2"/>
              </a:cxn>
              <a:cxn ang="5400000">
                <a:pos x="wd2" y="hd2"/>
              </a:cxn>
              <a:cxn ang="10800000">
                <a:pos x="wd2" y="hd2"/>
              </a:cxn>
              <a:cxn ang="16200000">
                <a:pos x="wd2" y="hd2"/>
              </a:cxn>
            </a:cxnLst>
            <a:rect l="0" t="0" r="r" b="b"/>
            <a:pathLst>
              <a:path w="21600" h="21600" extrusionOk="0">
                <a:moveTo>
                  <a:pt x="9247" y="23"/>
                </a:moveTo>
                <a:lnTo>
                  <a:pt x="21530" y="0"/>
                </a:lnTo>
                <a:lnTo>
                  <a:pt x="21600" y="21600"/>
                </a:lnTo>
                <a:lnTo>
                  <a:pt x="0" y="21548"/>
                </a:lnTo>
                <a:lnTo>
                  <a:pt x="9247" y="23"/>
                </a:lnTo>
                <a:close/>
              </a:path>
            </a:pathLst>
          </a:custGeom>
          <a:solidFill>
            <a:schemeClr val="tx1">
              <a:lumMod val="75000"/>
              <a:alpha val="7000"/>
            </a:schemeClr>
          </a:solidFill>
          <a:ln w="25400" cap="flat" cmpd="sng" algn="ctr">
            <a:noFill/>
            <a:prstDash val="solid"/>
            <a:miter lim="0"/>
            <a:headEnd type="none" w="med" len="med"/>
            <a:tailEnd type="none" w="med" len="med"/>
          </a:ln>
          <a:effec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noAutofit/>
          </a:bodyPr>
          <a:lstStyle/>
          <a:p>
            <a:pPr marL="342900" marR="0" lvl="0" indent="0" eaLnBrk="1" latinLnBrk="0">
              <a:lnSpc>
                <a:spcPct val="100000"/>
              </a:lnSpc>
              <a:buClrTx/>
              <a:buSzTx/>
              <a:buFontTx/>
              <a:buNone/>
              <a:tabLst/>
            </a:pPr>
            <a:endParaRPr kumimoji="0" b="0" i="0" u="none" strike="noStrike" cap="none" normalizeH="0" baseline="0">
              <a:ln>
                <a:noFill/>
              </a:ln>
              <a:effectLst/>
              <a:latin typeface="+mj-lt"/>
              <a:cs typeface="Arial" panose="020B0604020202020204" pitchFamily="34" charset="0"/>
            </a:endParaRPr>
          </a:p>
        </p:txBody>
      </p:sp>
    </p:spTree>
    <p:extLst>
      <p:ext uri="{BB962C8B-B14F-4D97-AF65-F5344CB8AC3E}">
        <p14:creationId xmlns:p14="http://schemas.microsoft.com/office/powerpoint/2010/main" val="6004200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_slide">
    <p:spTree>
      <p:nvGrpSpPr>
        <p:cNvPr id="1" name=""/>
        <p:cNvGrpSpPr/>
        <p:nvPr/>
      </p:nvGrpSpPr>
      <p:grpSpPr>
        <a:xfrm>
          <a:off x="0" y="0"/>
          <a:ext cx="0" cy="0"/>
          <a:chOff x="0" y="0"/>
          <a:chExt cx="0" cy="0"/>
        </a:xfrm>
      </p:grpSpPr>
      <p:sp>
        <p:nvSpPr>
          <p:cNvPr id="6" name="Symbol zastępczy tekstu 3"/>
          <p:cNvSpPr>
            <a:spLocks noGrp="1"/>
          </p:cNvSpPr>
          <p:nvPr>
            <p:ph type="body" sz="quarter" idx="10" hasCustomPrompt="1"/>
          </p:nvPr>
        </p:nvSpPr>
        <p:spPr>
          <a:xfrm>
            <a:off x="1629045" y="7146800"/>
            <a:ext cx="7896785" cy="1080368"/>
          </a:xfrm>
          <a:prstGeom prst="rect">
            <a:avLst/>
          </a:prstGeom>
        </p:spPr>
        <p:txBody>
          <a:bodyPr>
            <a:noAutofit/>
          </a:bodyPr>
          <a:lstStyle>
            <a:lvl1pPr algn="l">
              <a:defRPr sz="4400" b="0" baseline="0">
                <a:solidFill>
                  <a:schemeClr val="tx1">
                    <a:alpha val="95000"/>
                  </a:schemeClr>
                </a:solidFill>
                <a:latin typeface="+mn-lt"/>
              </a:defRPr>
            </a:lvl1pPr>
            <a:lvl2pPr algn="ctr">
              <a:defRPr/>
            </a:lvl2pPr>
            <a:lvl3pPr algn="ctr">
              <a:defRPr/>
            </a:lvl3pPr>
            <a:lvl4pPr algn="ctr">
              <a:defRPr/>
            </a:lvl4pPr>
            <a:lvl5pPr algn="ctr">
              <a:defRPr/>
            </a:lvl5pPr>
          </a:lstStyle>
          <a:p>
            <a:pPr lvl="0"/>
            <a:r>
              <a:rPr lang="pl-PL" dirty="0"/>
              <a:t>Sample Subtitle</a:t>
            </a:r>
          </a:p>
        </p:txBody>
      </p:sp>
      <p:sp>
        <p:nvSpPr>
          <p:cNvPr id="9" name="Tytuł 8"/>
          <p:cNvSpPr>
            <a:spLocks noGrp="1"/>
          </p:cNvSpPr>
          <p:nvPr>
            <p:ph type="title" hasCustomPrompt="1"/>
          </p:nvPr>
        </p:nvSpPr>
        <p:spPr>
          <a:xfrm>
            <a:off x="1629045" y="5638695"/>
            <a:ext cx="6893234" cy="1508105"/>
          </a:xfrm>
          <a:prstGeom prst="rect">
            <a:avLst/>
          </a:prstGeom>
        </p:spPr>
        <p:txBody>
          <a:bodyPr wrap="none">
            <a:spAutoFit/>
          </a:bodyPr>
          <a:lstStyle>
            <a:lvl1pPr algn="ctr">
              <a:defRPr b="0" baseline="0">
                <a:solidFill>
                  <a:schemeClr val="tx1">
                    <a:alpha val="95000"/>
                  </a:schemeClr>
                </a:solidFill>
                <a:latin typeface="Aleo bold" panose="020F0802020204030203" pitchFamily="34" charset="0"/>
              </a:defRPr>
            </a:lvl1pPr>
          </a:lstStyle>
          <a:p>
            <a:r>
              <a:rPr lang="pl-PL" dirty="0"/>
              <a:t>Sample Title</a:t>
            </a:r>
            <a:endParaRPr lang="en-US" dirty="0"/>
          </a:p>
        </p:txBody>
      </p:sp>
      <p:sp>
        <p:nvSpPr>
          <p:cNvPr id="8" name="AutoShape 1"/>
          <p:cNvSpPr>
            <a:spLocks/>
          </p:cNvSpPr>
          <p:nvPr userDrawn="1"/>
        </p:nvSpPr>
        <p:spPr bwMode="auto">
          <a:xfrm>
            <a:off x="8659812" y="0"/>
            <a:ext cx="15724188" cy="13800138"/>
          </a:xfrm>
          <a:custGeom>
            <a:avLst/>
            <a:gdLst>
              <a:gd name="T0" fmla="*/ 7862094 w 21600"/>
              <a:gd name="T1" fmla="*/ 6900069 h 21600"/>
              <a:gd name="T2" fmla="*/ 7862094 w 21600"/>
              <a:gd name="T3" fmla="*/ 6900069 h 21600"/>
              <a:gd name="T4" fmla="*/ 7862094 w 21600"/>
              <a:gd name="T5" fmla="*/ 6900069 h 21600"/>
              <a:gd name="T6" fmla="*/ 7862094 w 21600"/>
              <a:gd name="T7" fmla="*/ 69000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246" y="23"/>
                </a:moveTo>
                <a:lnTo>
                  <a:pt x="21530" y="0"/>
                </a:lnTo>
                <a:lnTo>
                  <a:pt x="21600" y="21600"/>
                </a:lnTo>
                <a:lnTo>
                  <a:pt x="0" y="21547"/>
                </a:lnTo>
                <a:lnTo>
                  <a:pt x="9246" y="23"/>
                </a:lnTo>
                <a:close/>
              </a:path>
            </a:pathLst>
          </a:custGeom>
          <a:solidFill>
            <a:schemeClr val="tx1">
              <a:lumMod val="75000"/>
              <a:alpha val="7000"/>
            </a:schemeClr>
          </a:solidFill>
          <a:ln w="25400" cap="flat" cmpd="sng" algn="ctr">
            <a:noFill/>
            <a:prstDash val="solid"/>
            <a:miter lim="0"/>
            <a:headEnd type="none" w="med" len="med"/>
            <a:tailEnd type="none" w="med" len="med"/>
          </a:ln>
          <a:effectLs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noAutofit/>
          </a:bodyPr>
          <a:lstStyle/>
          <a:p>
            <a:pPr marL="342900" marR="0" lvl="0" indent="0" eaLnBrk="1" latinLnBrk="0">
              <a:lnSpc>
                <a:spcPct val="100000"/>
              </a:lnSpc>
              <a:buClrTx/>
              <a:buSzTx/>
              <a:buFontTx/>
              <a:buNone/>
              <a:tabLst/>
            </a:pPr>
            <a:endParaRPr kumimoji="0" lang="en-US" b="0" i="0" u="none" strike="noStrike" cap="none" normalizeH="0" baseline="0" dirty="0">
              <a:ln>
                <a:noFill/>
              </a:ln>
              <a:effectLst/>
              <a:latin typeface="+mj-lt"/>
              <a:cs typeface="Arial" panose="020B0604020202020204" pitchFamily="34" charset="0"/>
            </a:endParaRPr>
          </a:p>
        </p:txBody>
      </p:sp>
    </p:spTree>
    <p:extLst>
      <p:ext uri="{BB962C8B-B14F-4D97-AF65-F5344CB8AC3E}">
        <p14:creationId xmlns:p14="http://schemas.microsoft.com/office/powerpoint/2010/main" val="1526149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ustom bg 6">
    <p:spTree>
      <p:nvGrpSpPr>
        <p:cNvPr id="1" name=""/>
        <p:cNvGrpSpPr/>
        <p:nvPr/>
      </p:nvGrpSpPr>
      <p:grpSpPr>
        <a:xfrm>
          <a:off x="0" y="0"/>
          <a:ext cx="0" cy="0"/>
          <a:chOff x="0" y="0"/>
          <a:chExt cx="0" cy="0"/>
        </a:xfrm>
      </p:grpSpPr>
      <p:sp>
        <p:nvSpPr>
          <p:cNvPr id="3" name="Tytuł 7"/>
          <p:cNvSpPr>
            <a:spLocks noGrp="1"/>
          </p:cNvSpPr>
          <p:nvPr>
            <p:ph type="title" hasCustomPrompt="1"/>
          </p:nvPr>
        </p:nvSpPr>
        <p:spPr>
          <a:xfrm>
            <a:off x="1318792" y="874148"/>
            <a:ext cx="7047122" cy="1508105"/>
          </a:xfrm>
          <a:prstGeom prst="rect">
            <a:avLst/>
          </a:prstGeom>
        </p:spPr>
        <p:txBody>
          <a:bodyPr wrap="none">
            <a:spAutoFit/>
          </a:bodyPr>
          <a:lstStyle>
            <a:lvl1pPr>
              <a:defRPr b="0" spc="100" baseline="0">
                <a:solidFill>
                  <a:schemeClr val="tx1"/>
                </a:solidFill>
                <a:latin typeface="Aleo bold" panose="020F0802020204030203" pitchFamily="34" charset="0"/>
              </a:defRPr>
            </a:lvl1pPr>
          </a:lstStyle>
          <a:p>
            <a:r>
              <a:rPr lang="en-US" dirty="0"/>
              <a:t>Sample Title</a:t>
            </a:r>
          </a:p>
        </p:txBody>
      </p:sp>
      <p:sp>
        <p:nvSpPr>
          <p:cNvPr id="2" name="Rectangle 1"/>
          <p:cNvSpPr/>
          <p:nvPr userDrawn="1"/>
        </p:nvSpPr>
        <p:spPr bwMode="auto">
          <a:xfrm>
            <a:off x="0" y="5029200"/>
            <a:ext cx="24384000" cy="4523874"/>
          </a:xfrm>
          <a:prstGeom prst="rect">
            <a:avLst/>
          </a:prstGeom>
          <a:solidFill>
            <a:schemeClr val="tx1">
              <a:lumMod val="75000"/>
              <a:alpha val="7000"/>
            </a:schemeClr>
          </a:solidFill>
          <a:ln w="25400" cap="flat" cmpd="sng" algn="ctr">
            <a:noFill/>
            <a:prstDash val="solid"/>
            <a:miter lim="0"/>
            <a:headEnd type="none" w="med" len="med"/>
            <a:tailEnd type="none" w="med" len="med"/>
          </a:ln>
          <a:effec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noAutofit/>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pl-PL" sz="5600" b="0" i="0" u="none" strike="noStrike" cap="none" normalizeH="0" baseline="0" dirty="0">
              <a:ln>
                <a:noFill/>
              </a:ln>
              <a:solidFill>
                <a:srgbClr val="000000"/>
              </a:solidFill>
              <a:effectLst/>
              <a:latin typeface="+mj-lt"/>
              <a:ea typeface="Gill Sans" charset="0"/>
              <a:cs typeface="Arial" panose="020B0604020202020204" pitchFamily="34" charset="0"/>
              <a:sym typeface="Gill Sans" charset="0"/>
            </a:endParaRPr>
          </a:p>
        </p:txBody>
      </p:sp>
    </p:spTree>
    <p:extLst>
      <p:ext uri="{BB962C8B-B14F-4D97-AF65-F5344CB8AC3E}">
        <p14:creationId xmlns:p14="http://schemas.microsoft.com/office/powerpoint/2010/main" val="3823072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basic_layout">
    <p:spTree>
      <p:nvGrpSpPr>
        <p:cNvPr id="1" name=""/>
        <p:cNvGrpSpPr/>
        <p:nvPr/>
      </p:nvGrpSpPr>
      <p:grpSpPr>
        <a:xfrm>
          <a:off x="0" y="0"/>
          <a:ext cx="0" cy="0"/>
          <a:chOff x="0" y="0"/>
          <a:chExt cx="0" cy="0"/>
        </a:xfrm>
      </p:grpSpPr>
      <p:sp>
        <p:nvSpPr>
          <p:cNvPr id="8" name="Tytuł 7"/>
          <p:cNvSpPr>
            <a:spLocks noGrp="1"/>
          </p:cNvSpPr>
          <p:nvPr>
            <p:ph type="title" hasCustomPrompt="1"/>
          </p:nvPr>
        </p:nvSpPr>
        <p:spPr>
          <a:xfrm>
            <a:off x="1318792" y="874148"/>
            <a:ext cx="6893234" cy="1366528"/>
          </a:xfrm>
          <a:prstGeom prst="rect">
            <a:avLst/>
          </a:prstGeom>
        </p:spPr>
        <p:txBody>
          <a:bodyPr wrap="none">
            <a:spAutoFit/>
          </a:bodyPr>
          <a:lstStyle>
            <a:lvl1pPr>
              <a:defRPr sz="9200" b="1">
                <a:solidFill>
                  <a:schemeClr val="tx1"/>
                </a:solidFill>
                <a:latin typeface="Aleo Regular" panose="020F0502020204030203" pitchFamily="34" charset="0"/>
              </a:defRPr>
            </a:lvl1pPr>
          </a:lstStyle>
          <a:p>
            <a:r>
              <a:rPr lang="en-US" dirty="0"/>
              <a:t>Sample Title</a:t>
            </a:r>
          </a:p>
        </p:txBody>
      </p:sp>
    </p:spTree>
    <p:extLst>
      <p:ext uri="{BB962C8B-B14F-4D97-AF65-F5344CB8AC3E}">
        <p14:creationId xmlns:p14="http://schemas.microsoft.com/office/powerpoint/2010/main" val="731563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ustom placeholder 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0" y="857250"/>
            <a:ext cx="21031200" cy="2651125"/>
          </a:xfrm>
          <a:prstGeom prst="rect">
            <a:avLst/>
          </a:prstGeom>
        </p:spPr>
        <p:txBody>
          <a:bodyPr/>
          <a:lstStyle>
            <a:lvl1pPr>
              <a:defRPr>
                <a:solidFill>
                  <a:schemeClr val="tx1"/>
                </a:solidFill>
              </a:defRPr>
            </a:lvl1pPr>
          </a:lstStyle>
          <a:p>
            <a:r>
              <a:rPr lang="pl-PL" dirty="0"/>
              <a:t>Sample Title</a:t>
            </a:r>
          </a:p>
        </p:txBody>
      </p:sp>
      <p:sp>
        <p:nvSpPr>
          <p:cNvPr id="14" name="Picture Placeholder 13"/>
          <p:cNvSpPr>
            <a:spLocks noGrp="1" noChangeAspect="1"/>
          </p:cNvSpPr>
          <p:nvPr>
            <p:ph type="pic" sz="quarter" idx="10"/>
          </p:nvPr>
        </p:nvSpPr>
        <p:spPr>
          <a:xfrm>
            <a:off x="1385888" y="3531765"/>
            <a:ext cx="5808662" cy="5807075"/>
          </a:xfrm>
          <a:prstGeom prst="ellipse">
            <a:avLst/>
          </a:prstGeom>
          <a:ln w="92075">
            <a:solidFill>
              <a:schemeClr val="tx1">
                <a:lumMod val="50000"/>
                <a:alpha val="35000"/>
              </a:schemeClr>
            </a:solidFill>
          </a:ln>
        </p:spPr>
        <p:txBody>
          <a:bodyPr/>
          <a:lstStyle>
            <a:lvl1pPr>
              <a:defRPr>
                <a:noFill/>
              </a:defRPr>
            </a:lvl1pPr>
          </a:lstStyle>
          <a:p>
            <a:endParaRPr lang="pl-PL" dirty="0"/>
          </a:p>
        </p:txBody>
      </p:sp>
      <p:sp>
        <p:nvSpPr>
          <p:cNvPr id="19" name="Picture Placeholder 13"/>
          <p:cNvSpPr>
            <a:spLocks noGrp="1" noChangeAspect="1"/>
          </p:cNvSpPr>
          <p:nvPr>
            <p:ph type="pic" sz="quarter" idx="13"/>
          </p:nvPr>
        </p:nvSpPr>
        <p:spPr>
          <a:xfrm>
            <a:off x="9315000" y="3531765"/>
            <a:ext cx="5808662" cy="5807075"/>
          </a:xfrm>
          <a:prstGeom prst="ellipse">
            <a:avLst/>
          </a:prstGeom>
          <a:ln w="92075">
            <a:solidFill>
              <a:schemeClr val="tx1">
                <a:lumMod val="50000"/>
                <a:alpha val="35000"/>
              </a:schemeClr>
            </a:solidFill>
          </a:ln>
        </p:spPr>
        <p:txBody>
          <a:bodyPr/>
          <a:lstStyle>
            <a:lvl1pPr>
              <a:defRPr>
                <a:noFill/>
              </a:defRPr>
            </a:lvl1pPr>
          </a:lstStyle>
          <a:p>
            <a:endParaRPr lang="pl-PL" dirty="0"/>
          </a:p>
        </p:txBody>
      </p:sp>
      <p:sp>
        <p:nvSpPr>
          <p:cNvPr id="20" name="Picture Placeholder 13"/>
          <p:cNvSpPr>
            <a:spLocks noGrp="1" noChangeAspect="1"/>
          </p:cNvSpPr>
          <p:nvPr>
            <p:ph type="pic" sz="quarter" idx="14"/>
          </p:nvPr>
        </p:nvSpPr>
        <p:spPr>
          <a:xfrm>
            <a:off x="17244112" y="3531765"/>
            <a:ext cx="5808662" cy="5807075"/>
          </a:xfrm>
          <a:prstGeom prst="ellipse">
            <a:avLst/>
          </a:prstGeom>
          <a:ln w="92075">
            <a:solidFill>
              <a:schemeClr val="tx1">
                <a:lumMod val="50000"/>
                <a:alpha val="35000"/>
              </a:schemeClr>
            </a:solidFill>
          </a:ln>
        </p:spPr>
        <p:txBody>
          <a:bodyPr/>
          <a:lstStyle>
            <a:lvl1pPr>
              <a:defRPr>
                <a:noFill/>
              </a:defRPr>
            </a:lvl1pPr>
          </a:lstStyle>
          <a:p>
            <a:endParaRPr lang="pl-PL" dirty="0"/>
          </a:p>
        </p:txBody>
      </p:sp>
    </p:spTree>
    <p:extLst>
      <p:ext uri="{BB962C8B-B14F-4D97-AF65-F5344CB8AC3E}">
        <p14:creationId xmlns:p14="http://schemas.microsoft.com/office/powerpoint/2010/main" val="19492475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ustom placeholder 7">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4384000" cy="13716000"/>
          </a:xfrm>
          <a:prstGeom prst="rect">
            <a:avLst/>
          </a:prstGeom>
        </p:spPr>
        <p:txBody>
          <a:bodyPr/>
          <a:lstStyle>
            <a:lvl1pPr>
              <a:defRPr>
                <a:noFill/>
              </a:defRPr>
            </a:lvl1pPr>
          </a:lstStyle>
          <a:p>
            <a:endParaRPr lang="pl-PL" dirty="0"/>
          </a:p>
        </p:txBody>
      </p:sp>
    </p:spTree>
    <p:extLst>
      <p:ext uri="{BB962C8B-B14F-4D97-AF65-F5344CB8AC3E}">
        <p14:creationId xmlns:p14="http://schemas.microsoft.com/office/powerpoint/2010/main" val="2010772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ustom bg 7">
    <p:spTree>
      <p:nvGrpSpPr>
        <p:cNvPr id="1" name=""/>
        <p:cNvGrpSpPr/>
        <p:nvPr/>
      </p:nvGrpSpPr>
      <p:grpSpPr>
        <a:xfrm>
          <a:off x="0" y="0"/>
          <a:ext cx="0" cy="0"/>
          <a:chOff x="0" y="0"/>
          <a:chExt cx="0" cy="0"/>
        </a:xfrm>
      </p:grpSpPr>
      <p:sp>
        <p:nvSpPr>
          <p:cNvPr id="11" name="AutoShape 1"/>
          <p:cNvSpPr>
            <a:spLocks/>
          </p:cNvSpPr>
          <p:nvPr/>
        </p:nvSpPr>
        <p:spPr bwMode="auto">
          <a:xfrm>
            <a:off x="16256000" y="0"/>
            <a:ext cx="8140700" cy="1371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tx1">
              <a:lumMod val="75000"/>
              <a:alpha val="7000"/>
            </a:schemeClr>
          </a:solidFill>
          <a:ln w="25400" cap="flat" cmpd="sng" algn="ctr">
            <a:noFill/>
            <a:prstDash val="solid"/>
            <a:miter lim="0"/>
            <a:headEnd type="none" w="med" len="med"/>
            <a:tailEnd type="none" w="med" len="med"/>
          </a:ln>
          <a:effectLs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noAutofit/>
          </a:bodyPr>
          <a:lstStyle/>
          <a:p>
            <a:pPr marL="342900" marR="0" lvl="0" indent="0" eaLnBrk="1" latinLnBrk="0">
              <a:lnSpc>
                <a:spcPct val="100000"/>
              </a:lnSpc>
              <a:buClrTx/>
              <a:buSzTx/>
              <a:buFontTx/>
              <a:buNone/>
              <a:tabLst/>
            </a:pPr>
            <a:r>
              <a:rPr kumimoji="0" lang="en-US" b="0" i="0" u="none" strike="noStrike" cap="none" normalizeH="0" baseline="0" dirty="0">
                <a:ln>
                  <a:noFill/>
                </a:ln>
                <a:effectLst/>
                <a:latin typeface="+mj-lt"/>
                <a:cs typeface="Arial" panose="020B0604020202020204" pitchFamily="34" charset="0"/>
              </a:rPr>
              <a:t> </a:t>
            </a:r>
          </a:p>
        </p:txBody>
      </p:sp>
      <p:sp>
        <p:nvSpPr>
          <p:cNvPr id="8" name="Tytuł 7"/>
          <p:cNvSpPr>
            <a:spLocks noGrp="1"/>
          </p:cNvSpPr>
          <p:nvPr>
            <p:ph type="title" hasCustomPrompt="1"/>
          </p:nvPr>
        </p:nvSpPr>
        <p:spPr>
          <a:xfrm>
            <a:off x="1318792" y="874148"/>
            <a:ext cx="6893234" cy="1508105"/>
          </a:xfrm>
          <a:prstGeom prst="rect">
            <a:avLst/>
          </a:prstGeom>
        </p:spPr>
        <p:txBody>
          <a:bodyPr wrap="none">
            <a:spAutoFit/>
          </a:bodyPr>
          <a:lstStyle>
            <a:lvl1pPr>
              <a:defRPr>
                <a:solidFill>
                  <a:schemeClr val="tx1"/>
                </a:solidFill>
              </a:defRPr>
            </a:lvl1pPr>
          </a:lstStyle>
          <a:p>
            <a:r>
              <a:rPr lang="en-US" dirty="0"/>
              <a:t>Sample Title</a:t>
            </a:r>
          </a:p>
        </p:txBody>
      </p:sp>
    </p:spTree>
    <p:extLst>
      <p:ext uri="{BB962C8B-B14F-4D97-AF65-F5344CB8AC3E}">
        <p14:creationId xmlns:p14="http://schemas.microsoft.com/office/powerpoint/2010/main" val="3877714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Title">
    <p:bg>
      <p:bgPr>
        <a:solidFill>
          <a:schemeClr val="bg1"/>
        </a:solidFill>
        <a:effectLst/>
      </p:bgPr>
    </p:bg>
    <p:spTree>
      <p:nvGrpSpPr>
        <p:cNvPr id="1" name=""/>
        <p:cNvGrpSpPr/>
        <p:nvPr/>
      </p:nvGrpSpPr>
      <p:grpSpPr>
        <a:xfrm>
          <a:off x="0" y="0"/>
          <a:ext cx="0" cy="0"/>
          <a:chOff x="0" y="0"/>
          <a:chExt cx="0" cy="0"/>
        </a:xfrm>
      </p:grpSpPr>
      <p:sp>
        <p:nvSpPr>
          <p:cNvPr id="7" name="Text Placeholder 2"/>
          <p:cNvSpPr>
            <a:spLocks noGrp="1"/>
          </p:cNvSpPr>
          <p:nvPr>
            <p:ph type="body" sz="quarter" idx="10" hasCustomPrompt="1"/>
          </p:nvPr>
        </p:nvSpPr>
        <p:spPr>
          <a:xfrm>
            <a:off x="1313444" y="979405"/>
            <a:ext cx="2730235" cy="1366528"/>
          </a:xfrm>
          <a:prstGeom prst="rect">
            <a:avLst/>
          </a:prstGeom>
        </p:spPr>
        <p:txBody>
          <a:bodyPr wrap="none">
            <a:spAutoFit/>
          </a:bodyPr>
          <a:lstStyle>
            <a:lvl1pPr marL="0" indent="0">
              <a:buNone/>
              <a:defRPr sz="9200" b="1" spc="50" baseline="0">
                <a:solidFill>
                  <a:schemeClr val="tx1"/>
                </a:solidFill>
                <a:latin typeface="+mj-lt"/>
              </a:defRPr>
            </a:lvl1pPr>
          </a:lstStyle>
          <a:p>
            <a:pPr lvl="0"/>
            <a:r>
              <a:rPr lang="en-US" noProof="0" dirty="0"/>
              <a:t>Title</a:t>
            </a:r>
          </a:p>
        </p:txBody>
      </p:sp>
    </p:spTree>
    <p:extLst>
      <p:ext uri="{BB962C8B-B14F-4D97-AF65-F5344CB8AC3E}">
        <p14:creationId xmlns:p14="http://schemas.microsoft.com/office/powerpoint/2010/main" val="2212171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7" name="Text Placeholder 2"/>
          <p:cNvSpPr>
            <a:spLocks noGrp="1"/>
          </p:cNvSpPr>
          <p:nvPr>
            <p:ph type="body" sz="quarter" idx="10" hasCustomPrompt="1"/>
          </p:nvPr>
        </p:nvSpPr>
        <p:spPr>
          <a:xfrm>
            <a:off x="1313444" y="979405"/>
            <a:ext cx="2730235" cy="1366528"/>
          </a:xfrm>
          <a:prstGeom prst="rect">
            <a:avLst/>
          </a:prstGeom>
        </p:spPr>
        <p:txBody>
          <a:bodyPr wrap="none">
            <a:spAutoFit/>
          </a:bodyPr>
          <a:lstStyle>
            <a:lvl1pPr marL="0" indent="0">
              <a:spcBef>
                <a:spcPts val="0"/>
              </a:spcBef>
              <a:buNone/>
              <a:defRPr sz="9200" b="1" spc="50" baseline="0">
                <a:solidFill>
                  <a:schemeClr val="tx1"/>
                </a:solidFill>
                <a:latin typeface="+mj-lt"/>
              </a:defRPr>
            </a:lvl1pPr>
          </a:lstStyle>
          <a:p>
            <a:pPr lvl="0"/>
            <a:r>
              <a:rPr lang="en-US" noProof="0" dirty="0"/>
              <a:t>Title</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custom bg 4">
    <p:spTree>
      <p:nvGrpSpPr>
        <p:cNvPr id="1" name=""/>
        <p:cNvGrpSpPr/>
        <p:nvPr/>
      </p:nvGrpSpPr>
      <p:grpSpPr>
        <a:xfrm>
          <a:off x="0" y="0"/>
          <a:ext cx="0" cy="0"/>
          <a:chOff x="0" y="0"/>
          <a:chExt cx="0" cy="0"/>
        </a:xfrm>
      </p:grpSpPr>
      <p:sp>
        <p:nvSpPr>
          <p:cNvPr id="8" name="Tytuł 7"/>
          <p:cNvSpPr>
            <a:spLocks noGrp="1"/>
          </p:cNvSpPr>
          <p:nvPr>
            <p:ph type="title" hasCustomPrompt="1"/>
          </p:nvPr>
        </p:nvSpPr>
        <p:spPr>
          <a:xfrm>
            <a:off x="1318792" y="874148"/>
            <a:ext cx="6893234" cy="1366528"/>
          </a:xfrm>
          <a:prstGeom prst="rect">
            <a:avLst/>
          </a:prstGeom>
        </p:spPr>
        <p:txBody>
          <a:bodyPr wrap="none">
            <a:spAutoFit/>
          </a:bodyPr>
          <a:lstStyle>
            <a:lvl1pPr>
              <a:defRPr sz="9200" b="1">
                <a:solidFill>
                  <a:schemeClr val="tx1"/>
                </a:solidFill>
              </a:defRPr>
            </a:lvl1pPr>
          </a:lstStyle>
          <a:p>
            <a:r>
              <a:rPr lang="en-US" dirty="0"/>
              <a:t>Sample Title</a:t>
            </a:r>
          </a:p>
        </p:txBody>
      </p:sp>
    </p:spTree>
    <p:extLst>
      <p:ext uri="{BB962C8B-B14F-4D97-AF65-F5344CB8AC3E}">
        <p14:creationId xmlns:p14="http://schemas.microsoft.com/office/powerpoint/2010/main" val="2794034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7" name="Text Placeholder 2"/>
          <p:cNvSpPr>
            <a:spLocks noGrp="1"/>
          </p:cNvSpPr>
          <p:nvPr>
            <p:ph type="body" sz="quarter" idx="10" hasCustomPrompt="1"/>
          </p:nvPr>
        </p:nvSpPr>
        <p:spPr>
          <a:xfrm>
            <a:off x="1313444" y="979405"/>
            <a:ext cx="2730235" cy="1366528"/>
          </a:xfrm>
          <a:prstGeom prst="rect">
            <a:avLst/>
          </a:prstGeom>
        </p:spPr>
        <p:txBody>
          <a:bodyPr wrap="none">
            <a:spAutoFit/>
          </a:bodyPr>
          <a:lstStyle>
            <a:lvl1pPr marL="0" indent="0">
              <a:buNone/>
              <a:defRPr sz="9200" b="1" spc="50" baseline="0">
                <a:solidFill>
                  <a:schemeClr val="tx1"/>
                </a:solidFill>
                <a:latin typeface="+mj-lt"/>
              </a:defRPr>
            </a:lvl1pPr>
          </a:lstStyle>
          <a:p>
            <a:pPr lvl="0"/>
            <a:r>
              <a:rPr lang="en-US" noProof="0" dirty="0"/>
              <a:t>Title</a:t>
            </a:r>
          </a:p>
        </p:txBody>
      </p:sp>
    </p:spTree>
    <p:extLst>
      <p:ext uri="{BB962C8B-B14F-4D97-AF65-F5344CB8AC3E}">
        <p14:creationId xmlns:p14="http://schemas.microsoft.com/office/powerpoint/2010/main" val="274328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Mac Preview">
    <p:spTree>
      <p:nvGrpSpPr>
        <p:cNvPr id="1" name=""/>
        <p:cNvGrpSpPr/>
        <p:nvPr/>
      </p:nvGrpSpPr>
      <p:grpSpPr>
        <a:xfrm>
          <a:off x="0" y="0"/>
          <a:ext cx="0" cy="0"/>
          <a:chOff x="0" y="0"/>
          <a:chExt cx="0" cy="0"/>
        </a:xfrm>
      </p:grpSpPr>
      <p:grpSp>
        <p:nvGrpSpPr>
          <p:cNvPr id="34" name="Group 33"/>
          <p:cNvGrpSpPr/>
          <p:nvPr userDrawn="1"/>
        </p:nvGrpSpPr>
        <p:grpSpPr>
          <a:xfrm>
            <a:off x="1442306" y="-3834"/>
            <a:ext cx="23221093" cy="13803971"/>
            <a:chOff x="4630060" y="-3834"/>
            <a:chExt cx="16424861" cy="13803971"/>
          </a:xfrm>
        </p:grpSpPr>
        <p:sp>
          <p:nvSpPr>
            <p:cNvPr id="6" name="AutoShape 1"/>
            <p:cNvSpPr>
              <a:spLocks/>
            </p:cNvSpPr>
            <p:nvPr userDrawn="1"/>
          </p:nvSpPr>
          <p:spPr bwMode="auto">
            <a:xfrm>
              <a:off x="8724900" y="-3834"/>
              <a:ext cx="12330021" cy="13803971"/>
            </a:xfrm>
            <a:custGeom>
              <a:avLst/>
              <a:gdLst>
                <a:gd name="T0" fmla="*/ 7862094 w 21600"/>
                <a:gd name="T1" fmla="*/ 6900069 h 21600"/>
                <a:gd name="T2" fmla="*/ 7862094 w 21600"/>
                <a:gd name="T3" fmla="*/ 6900069 h 21600"/>
                <a:gd name="T4" fmla="*/ 7862094 w 21600"/>
                <a:gd name="T5" fmla="*/ 6900069 h 21600"/>
                <a:gd name="T6" fmla="*/ 7862094 w 21600"/>
                <a:gd name="T7" fmla="*/ 6900069 h 21600"/>
                <a:gd name="T8" fmla="*/ 0 60000 65536"/>
                <a:gd name="T9" fmla="*/ 0 60000 65536"/>
                <a:gd name="T10" fmla="*/ 0 60000 65536"/>
                <a:gd name="T11" fmla="*/ 0 60000 65536"/>
                <a:gd name="connsiteX0" fmla="*/ 11798 w 21600"/>
                <a:gd name="connsiteY0" fmla="*/ 0 h 21606"/>
                <a:gd name="connsiteX1" fmla="*/ 21530 w 21600"/>
                <a:gd name="connsiteY1" fmla="*/ 6 h 21606"/>
                <a:gd name="connsiteX2" fmla="*/ 21600 w 21600"/>
                <a:gd name="connsiteY2" fmla="*/ 21606 h 21606"/>
                <a:gd name="connsiteX3" fmla="*/ 0 w 21600"/>
                <a:gd name="connsiteY3" fmla="*/ 21553 h 21606"/>
                <a:gd name="connsiteX4" fmla="*/ 11798 w 21600"/>
                <a:gd name="connsiteY4" fmla="*/ 0 h 21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606">
                  <a:moveTo>
                    <a:pt x="11798" y="0"/>
                  </a:moveTo>
                  <a:lnTo>
                    <a:pt x="21530" y="6"/>
                  </a:lnTo>
                  <a:cubicBezTo>
                    <a:pt x="21553" y="7206"/>
                    <a:pt x="21577" y="14406"/>
                    <a:pt x="21600" y="21606"/>
                  </a:cubicBezTo>
                  <a:lnTo>
                    <a:pt x="0" y="21553"/>
                  </a:lnTo>
                  <a:lnTo>
                    <a:pt x="11798" y="0"/>
                  </a:lnTo>
                  <a:close/>
                </a:path>
              </a:pathLst>
            </a:custGeom>
            <a:solidFill>
              <a:schemeClr val="tx1">
                <a:lumMod val="75000"/>
                <a:alpha val="9000"/>
              </a:schemeClr>
            </a:solidFill>
            <a:ln>
              <a:noFill/>
            </a:ln>
            <a:effectLst/>
            <a:extLst/>
          </p:spPr>
          <p:txBody>
            <a:bodyPr wrap="square" lIns="38100" tIns="38100" rIns="38100" bIns="38100" anchor="ctr">
              <a:noAutofit/>
            </a:bodyPr>
            <a:lstStyle/>
            <a:p>
              <a:pPr lvl="0" defTabSz="457200"/>
              <a:endParaRPr lang="en-US" sz="3000" dirty="0">
                <a:solidFill>
                  <a:srgbClr val="FFFFFF"/>
                </a:solidFill>
                <a:effectLst>
                  <a:outerShdw blurRad="38100" dist="38100" dir="2700000" algn="tl">
                    <a:srgbClr val="000000"/>
                  </a:outerShdw>
                </a:effectLst>
                <a:latin typeface="Lato" panose="020F0502020204030203" pitchFamily="34" charset="0"/>
                <a:cs typeface="Arial" panose="020B0604020202020204" pitchFamily="34" charset="0"/>
              </a:endParaRPr>
            </a:p>
          </p:txBody>
        </p:sp>
        <p:pic>
          <p:nvPicPr>
            <p:cNvPr id="4" name="Picture 6" descr="droppedImage.pdf"/>
            <p:cNvPicPr>
              <a:picLocks noChangeAspect="1"/>
            </p:cNvPicPr>
            <p:nvPr userDrawn="1"/>
          </p:nvPicPr>
          <p:blipFill rotWithShape="1">
            <a:blip r:embed="rId2">
              <a:extLst>
                <a:ext uri="{28A0092B-C50C-407E-A947-70E740481C1C}">
                  <a14:useLocalDpi xmlns:a14="http://schemas.microsoft.com/office/drawing/2010/main" val="0"/>
                </a:ext>
              </a:extLst>
            </a:blip>
            <a:srcRect l="66906"/>
            <a:stretch/>
          </p:blipFill>
          <p:spPr bwMode="auto">
            <a:xfrm>
              <a:off x="16334550" y="902367"/>
              <a:ext cx="3399655" cy="3390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0" name="Group 29"/>
            <p:cNvGrpSpPr/>
            <p:nvPr userDrawn="1"/>
          </p:nvGrpSpPr>
          <p:grpSpPr>
            <a:xfrm>
              <a:off x="4630060" y="9755187"/>
              <a:ext cx="13092022" cy="2290529"/>
              <a:chOff x="1344613" y="4179316"/>
              <a:chExt cx="21704300" cy="3797300"/>
            </a:xfrm>
          </p:grpSpPr>
          <p:grpSp>
            <p:nvGrpSpPr>
              <p:cNvPr id="7" name="Group 6"/>
              <p:cNvGrpSpPr/>
              <p:nvPr userDrawn="1"/>
            </p:nvGrpSpPr>
            <p:grpSpPr>
              <a:xfrm>
                <a:off x="1344613" y="4179316"/>
                <a:ext cx="3797300" cy="3797300"/>
                <a:chOff x="1774599" y="9001126"/>
                <a:chExt cx="3797300" cy="3797300"/>
              </a:xfrm>
            </p:grpSpPr>
            <p:sp>
              <p:nvSpPr>
                <p:cNvPr id="8" name="AutoShape 11"/>
                <p:cNvSpPr>
                  <a:spLocks/>
                </p:cNvSpPr>
                <p:nvPr userDrawn="1"/>
              </p:nvSpPr>
              <p:spPr bwMode="auto">
                <a:xfrm>
                  <a:off x="1774599" y="9001126"/>
                  <a:ext cx="3797300" cy="37973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tx2"/>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endParaRPr lang="en-US" sz="4000" dirty="0">
                    <a:solidFill>
                      <a:srgbClr val="66C8BD"/>
                    </a:solidFill>
                    <a:effectLst>
                      <a:outerShdw blurRad="38100" dist="38100" dir="2700000" algn="tl">
                        <a:srgbClr val="000000"/>
                      </a:outerShdw>
                    </a:effectLst>
                    <a:latin typeface="Lato" panose="020F0502020204030203" pitchFamily="34" charset="0"/>
                    <a:cs typeface="Arial" panose="020B0604020202020204" pitchFamily="34" charset="0"/>
                  </a:endParaRPr>
                </a:p>
              </p:txBody>
            </p:sp>
            <p:sp>
              <p:nvSpPr>
                <p:cNvPr id="9" name="Freeform 8"/>
                <p:cNvSpPr>
                  <a:spLocks/>
                </p:cNvSpPr>
                <p:nvPr userDrawn="1"/>
              </p:nvSpPr>
              <p:spPr bwMode="auto">
                <a:xfrm>
                  <a:off x="3271612" y="10027801"/>
                  <a:ext cx="2287577" cy="2692837"/>
                </a:xfrm>
                <a:custGeom>
                  <a:avLst/>
                  <a:gdLst>
                    <a:gd name="connsiteX0" fmla="*/ 1374243 w 2287577"/>
                    <a:gd name="connsiteY0" fmla="*/ 0 h 2692837"/>
                    <a:gd name="connsiteX1" fmla="*/ 2279558 w 2287577"/>
                    <a:gd name="connsiteY1" fmla="*/ 642877 h 2692837"/>
                    <a:gd name="connsiteX2" fmla="*/ 927594 w 2287577"/>
                    <a:gd name="connsiteY2" fmla="*/ 2692837 h 2692837"/>
                    <a:gd name="connsiteX3" fmla="*/ 0 w 2287577"/>
                    <a:gd name="connsiteY3" fmla="*/ 2119804 h 2692837"/>
                    <a:gd name="connsiteX4" fmla="*/ 6179 w 2287577"/>
                    <a:gd name="connsiteY4" fmla="*/ 2110143 h 2692837"/>
                    <a:gd name="connsiteX5" fmla="*/ 15371 w 2287577"/>
                    <a:gd name="connsiteY5" fmla="*/ 2113358 h 2692837"/>
                    <a:gd name="connsiteX6" fmla="*/ 1313529 w 2287577"/>
                    <a:gd name="connsiteY6" fmla="*/ 1783865 h 2692837"/>
                    <a:gd name="connsiteX7" fmla="*/ 1403390 w 2287577"/>
                    <a:gd name="connsiteY7" fmla="*/ 32247 h 269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7577" h="2692837">
                      <a:moveTo>
                        <a:pt x="1374243" y="0"/>
                      </a:moveTo>
                      <a:lnTo>
                        <a:pt x="2279558" y="642877"/>
                      </a:lnTo>
                      <a:cubicBezTo>
                        <a:pt x="2409044" y="2311565"/>
                        <a:pt x="927594" y="2692837"/>
                        <a:pt x="927594" y="2692837"/>
                      </a:cubicBezTo>
                      <a:lnTo>
                        <a:pt x="0" y="2119804"/>
                      </a:lnTo>
                      <a:lnTo>
                        <a:pt x="6179" y="2110143"/>
                      </a:lnTo>
                      <a:lnTo>
                        <a:pt x="15371" y="2113358"/>
                      </a:lnTo>
                      <a:cubicBezTo>
                        <a:pt x="460592" y="2245156"/>
                        <a:pt x="962070" y="2135325"/>
                        <a:pt x="1313529" y="1783865"/>
                      </a:cubicBezTo>
                      <a:cubicBezTo>
                        <a:pt x="1792791" y="1304604"/>
                        <a:pt x="1822745" y="546379"/>
                        <a:pt x="1403390" y="32247"/>
                      </a:cubicBezTo>
                      <a:close/>
                    </a:path>
                  </a:pathLst>
                </a:custGeom>
                <a:solidFill>
                  <a:schemeClr val="tx2">
                    <a:lumMod val="75000"/>
                    <a:alpha val="50000"/>
                  </a:schemeClr>
                </a:solidFill>
                <a:ln>
                  <a:noFill/>
                </a:ln>
                <a:effectLst/>
                <a:extLst/>
              </p:spPr>
              <p:txBody>
                <a:bodyPr wrap="square" lIns="0" tIns="0" rIns="0" bIns="0" anchor="ctr">
                  <a:noAutofit/>
                </a:bodyPr>
                <a:lstStyle/>
                <a:p>
                  <a:endParaRPr lang="en-US" dirty="0">
                    <a:latin typeface="Lato" panose="020F0502020204030203" pitchFamily="34" charset="0"/>
                    <a:cs typeface="Arial" panose="020B0604020202020204" pitchFamily="34" charset="0"/>
                  </a:endParaRPr>
                </a:p>
              </p:txBody>
            </p:sp>
            <p:sp>
              <p:nvSpPr>
                <p:cNvPr id="10" name="AutoShape 13"/>
                <p:cNvSpPr>
                  <a:spLocks/>
                </p:cNvSpPr>
                <p:nvPr userDrawn="1"/>
              </p:nvSpPr>
              <p:spPr bwMode="auto">
                <a:xfrm>
                  <a:off x="2350861" y="9558338"/>
                  <a:ext cx="2617788" cy="26177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2"/>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endParaRPr lang="en-US" sz="4000" dirty="0">
                    <a:solidFill>
                      <a:srgbClr val="FFFFFF"/>
                    </a:solidFill>
                    <a:effectLst>
                      <a:outerShdw blurRad="38100" dist="38100" dir="2700000" algn="tl">
                        <a:srgbClr val="000000"/>
                      </a:outerShdw>
                    </a:effectLst>
                    <a:latin typeface="Lato" panose="020F0502020204030203" pitchFamily="34" charset="0"/>
                    <a:cs typeface="Arial" panose="020B0604020202020204" pitchFamily="34" charset="0"/>
                  </a:endParaRPr>
                </a:p>
              </p:txBody>
            </p:sp>
          </p:grpSp>
          <p:grpSp>
            <p:nvGrpSpPr>
              <p:cNvPr id="11" name="Group 10"/>
              <p:cNvGrpSpPr/>
              <p:nvPr userDrawn="1"/>
            </p:nvGrpSpPr>
            <p:grpSpPr>
              <a:xfrm>
                <a:off x="7313613" y="4179316"/>
                <a:ext cx="3797300" cy="3797300"/>
                <a:chOff x="7448608" y="8868229"/>
                <a:chExt cx="3797300" cy="3797300"/>
              </a:xfrm>
            </p:grpSpPr>
            <p:sp>
              <p:nvSpPr>
                <p:cNvPr id="12" name="AutoShape 11"/>
                <p:cNvSpPr>
                  <a:spLocks/>
                </p:cNvSpPr>
                <p:nvPr userDrawn="1"/>
              </p:nvSpPr>
              <p:spPr bwMode="auto">
                <a:xfrm>
                  <a:off x="7448608" y="8868229"/>
                  <a:ext cx="3797300" cy="37973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5"/>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endParaRPr lang="en-US" sz="4000" dirty="0">
                    <a:solidFill>
                      <a:srgbClr val="66C8BD"/>
                    </a:solidFill>
                    <a:effectLst>
                      <a:outerShdw blurRad="38100" dist="38100" dir="2700000" algn="tl">
                        <a:srgbClr val="000000"/>
                      </a:outerShdw>
                    </a:effectLst>
                    <a:latin typeface="Lato" panose="020F0502020204030203" pitchFamily="34" charset="0"/>
                    <a:cs typeface="Arial" panose="020B0604020202020204" pitchFamily="34" charset="0"/>
                  </a:endParaRPr>
                </a:p>
              </p:txBody>
            </p:sp>
            <p:sp>
              <p:nvSpPr>
                <p:cNvPr id="13" name="Freeform 12"/>
                <p:cNvSpPr>
                  <a:spLocks/>
                </p:cNvSpPr>
                <p:nvPr userDrawn="1"/>
              </p:nvSpPr>
              <p:spPr bwMode="auto">
                <a:xfrm>
                  <a:off x="8945621" y="9894904"/>
                  <a:ext cx="2287577" cy="2692837"/>
                </a:xfrm>
                <a:custGeom>
                  <a:avLst/>
                  <a:gdLst>
                    <a:gd name="connsiteX0" fmla="*/ 1374243 w 2287577"/>
                    <a:gd name="connsiteY0" fmla="*/ 0 h 2692837"/>
                    <a:gd name="connsiteX1" fmla="*/ 2279558 w 2287577"/>
                    <a:gd name="connsiteY1" fmla="*/ 642877 h 2692837"/>
                    <a:gd name="connsiteX2" fmla="*/ 927594 w 2287577"/>
                    <a:gd name="connsiteY2" fmla="*/ 2692837 h 2692837"/>
                    <a:gd name="connsiteX3" fmla="*/ 0 w 2287577"/>
                    <a:gd name="connsiteY3" fmla="*/ 2119804 h 2692837"/>
                    <a:gd name="connsiteX4" fmla="*/ 6179 w 2287577"/>
                    <a:gd name="connsiteY4" fmla="*/ 2110143 h 2692837"/>
                    <a:gd name="connsiteX5" fmla="*/ 15371 w 2287577"/>
                    <a:gd name="connsiteY5" fmla="*/ 2113358 h 2692837"/>
                    <a:gd name="connsiteX6" fmla="*/ 1313529 w 2287577"/>
                    <a:gd name="connsiteY6" fmla="*/ 1783865 h 2692837"/>
                    <a:gd name="connsiteX7" fmla="*/ 1403390 w 2287577"/>
                    <a:gd name="connsiteY7" fmla="*/ 32247 h 269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7577" h="2692837">
                      <a:moveTo>
                        <a:pt x="1374243" y="0"/>
                      </a:moveTo>
                      <a:lnTo>
                        <a:pt x="2279558" y="642877"/>
                      </a:lnTo>
                      <a:cubicBezTo>
                        <a:pt x="2409044" y="2311565"/>
                        <a:pt x="927594" y="2692837"/>
                        <a:pt x="927594" y="2692837"/>
                      </a:cubicBezTo>
                      <a:lnTo>
                        <a:pt x="0" y="2119804"/>
                      </a:lnTo>
                      <a:lnTo>
                        <a:pt x="6179" y="2110143"/>
                      </a:lnTo>
                      <a:lnTo>
                        <a:pt x="15371" y="2113358"/>
                      </a:lnTo>
                      <a:cubicBezTo>
                        <a:pt x="460592" y="2245156"/>
                        <a:pt x="962070" y="2135325"/>
                        <a:pt x="1313529" y="1783865"/>
                      </a:cubicBezTo>
                      <a:cubicBezTo>
                        <a:pt x="1792791" y="1304604"/>
                        <a:pt x="1822745" y="546379"/>
                        <a:pt x="1403390" y="32247"/>
                      </a:cubicBezTo>
                      <a:close/>
                    </a:path>
                  </a:pathLst>
                </a:custGeom>
                <a:solidFill>
                  <a:schemeClr val="accent6">
                    <a:lumMod val="75000"/>
                  </a:schemeClr>
                </a:solidFill>
                <a:ln>
                  <a:noFill/>
                </a:ln>
                <a:effectLst/>
                <a:extLst/>
              </p:spPr>
              <p:txBody>
                <a:bodyPr wrap="square" lIns="0" tIns="0" rIns="0" bIns="0" anchor="ctr">
                  <a:noAutofit/>
                </a:bodyPr>
                <a:lstStyle/>
                <a:p>
                  <a:endParaRPr lang="en-US" dirty="0">
                    <a:latin typeface="Lato" panose="020F0502020204030203" pitchFamily="34" charset="0"/>
                    <a:cs typeface="Arial" panose="020B0604020202020204" pitchFamily="34" charset="0"/>
                  </a:endParaRPr>
                </a:p>
              </p:txBody>
            </p:sp>
            <p:sp>
              <p:nvSpPr>
                <p:cNvPr id="14" name="AutoShape 13"/>
                <p:cNvSpPr>
                  <a:spLocks/>
                </p:cNvSpPr>
                <p:nvPr userDrawn="1"/>
              </p:nvSpPr>
              <p:spPr bwMode="auto">
                <a:xfrm>
                  <a:off x="8024870" y="9425441"/>
                  <a:ext cx="2617788" cy="26177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6"/>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endParaRPr lang="en-US" sz="4000" dirty="0">
                    <a:solidFill>
                      <a:srgbClr val="FFFFFF"/>
                    </a:solidFill>
                    <a:effectLst>
                      <a:outerShdw blurRad="38100" dist="38100" dir="2700000" algn="tl">
                        <a:srgbClr val="000000"/>
                      </a:outerShdw>
                    </a:effectLst>
                    <a:latin typeface="Lato" panose="020F0502020204030203" pitchFamily="34" charset="0"/>
                    <a:cs typeface="Arial" panose="020B0604020202020204" pitchFamily="34" charset="0"/>
                  </a:endParaRPr>
                </a:p>
              </p:txBody>
            </p:sp>
          </p:grpSp>
          <p:grpSp>
            <p:nvGrpSpPr>
              <p:cNvPr id="15" name="Group 14"/>
              <p:cNvGrpSpPr/>
              <p:nvPr userDrawn="1"/>
            </p:nvGrpSpPr>
            <p:grpSpPr>
              <a:xfrm>
                <a:off x="13282613" y="4179316"/>
                <a:ext cx="3797300" cy="3797300"/>
                <a:chOff x="12986999" y="8868229"/>
                <a:chExt cx="3797300" cy="3797300"/>
              </a:xfrm>
            </p:grpSpPr>
            <p:sp>
              <p:nvSpPr>
                <p:cNvPr id="16" name="AutoShape 11"/>
                <p:cNvSpPr>
                  <a:spLocks/>
                </p:cNvSpPr>
                <p:nvPr userDrawn="1"/>
              </p:nvSpPr>
              <p:spPr bwMode="auto">
                <a:xfrm>
                  <a:off x="12986999" y="8868229"/>
                  <a:ext cx="3797300" cy="37973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3"/>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endParaRPr lang="en-US" sz="4000" dirty="0">
                    <a:solidFill>
                      <a:srgbClr val="66C8BD"/>
                    </a:solidFill>
                    <a:effectLst>
                      <a:outerShdw blurRad="38100" dist="38100" dir="2700000" algn="tl">
                        <a:srgbClr val="000000"/>
                      </a:outerShdw>
                    </a:effectLst>
                    <a:latin typeface="Lato" panose="020F0502020204030203" pitchFamily="34" charset="0"/>
                    <a:cs typeface="Arial" panose="020B0604020202020204" pitchFamily="34" charset="0"/>
                  </a:endParaRPr>
                </a:p>
              </p:txBody>
            </p:sp>
            <p:sp>
              <p:nvSpPr>
                <p:cNvPr id="17" name="Freeform 16"/>
                <p:cNvSpPr>
                  <a:spLocks/>
                </p:cNvSpPr>
                <p:nvPr userDrawn="1"/>
              </p:nvSpPr>
              <p:spPr bwMode="auto">
                <a:xfrm>
                  <a:off x="14484012" y="9894904"/>
                  <a:ext cx="2287577" cy="2692837"/>
                </a:xfrm>
                <a:custGeom>
                  <a:avLst/>
                  <a:gdLst>
                    <a:gd name="connsiteX0" fmla="*/ 1374243 w 2287577"/>
                    <a:gd name="connsiteY0" fmla="*/ 0 h 2692837"/>
                    <a:gd name="connsiteX1" fmla="*/ 2279558 w 2287577"/>
                    <a:gd name="connsiteY1" fmla="*/ 642877 h 2692837"/>
                    <a:gd name="connsiteX2" fmla="*/ 927594 w 2287577"/>
                    <a:gd name="connsiteY2" fmla="*/ 2692837 h 2692837"/>
                    <a:gd name="connsiteX3" fmla="*/ 0 w 2287577"/>
                    <a:gd name="connsiteY3" fmla="*/ 2119804 h 2692837"/>
                    <a:gd name="connsiteX4" fmla="*/ 6179 w 2287577"/>
                    <a:gd name="connsiteY4" fmla="*/ 2110143 h 2692837"/>
                    <a:gd name="connsiteX5" fmla="*/ 15371 w 2287577"/>
                    <a:gd name="connsiteY5" fmla="*/ 2113358 h 2692837"/>
                    <a:gd name="connsiteX6" fmla="*/ 1313529 w 2287577"/>
                    <a:gd name="connsiteY6" fmla="*/ 1783865 h 2692837"/>
                    <a:gd name="connsiteX7" fmla="*/ 1403390 w 2287577"/>
                    <a:gd name="connsiteY7" fmla="*/ 32247 h 269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7577" h="2692837">
                      <a:moveTo>
                        <a:pt x="1374243" y="0"/>
                      </a:moveTo>
                      <a:lnTo>
                        <a:pt x="2279558" y="642877"/>
                      </a:lnTo>
                      <a:cubicBezTo>
                        <a:pt x="2409044" y="2311565"/>
                        <a:pt x="927594" y="2692837"/>
                        <a:pt x="927594" y="2692837"/>
                      </a:cubicBezTo>
                      <a:lnTo>
                        <a:pt x="0" y="2119804"/>
                      </a:lnTo>
                      <a:lnTo>
                        <a:pt x="6179" y="2110143"/>
                      </a:lnTo>
                      <a:lnTo>
                        <a:pt x="15371" y="2113358"/>
                      </a:lnTo>
                      <a:cubicBezTo>
                        <a:pt x="460592" y="2245156"/>
                        <a:pt x="962070" y="2135325"/>
                        <a:pt x="1313529" y="1783865"/>
                      </a:cubicBezTo>
                      <a:cubicBezTo>
                        <a:pt x="1792791" y="1304604"/>
                        <a:pt x="1822745" y="546379"/>
                        <a:pt x="1403390" y="32247"/>
                      </a:cubicBezTo>
                      <a:close/>
                    </a:path>
                  </a:pathLst>
                </a:custGeom>
                <a:solidFill>
                  <a:schemeClr val="accent3">
                    <a:lumMod val="75000"/>
                    <a:alpha val="50000"/>
                  </a:schemeClr>
                </a:solidFill>
                <a:ln>
                  <a:noFill/>
                </a:ln>
                <a:effectLst/>
                <a:extLst/>
              </p:spPr>
              <p:txBody>
                <a:bodyPr wrap="square" lIns="0" tIns="0" rIns="0" bIns="0" anchor="ctr">
                  <a:noAutofit/>
                </a:bodyPr>
                <a:lstStyle/>
                <a:p>
                  <a:endParaRPr lang="en-US" dirty="0">
                    <a:latin typeface="Lato" panose="020F0502020204030203" pitchFamily="34" charset="0"/>
                    <a:cs typeface="Arial" panose="020B0604020202020204" pitchFamily="34" charset="0"/>
                  </a:endParaRPr>
                </a:p>
              </p:txBody>
            </p:sp>
            <p:sp>
              <p:nvSpPr>
                <p:cNvPr id="18" name="AutoShape 13"/>
                <p:cNvSpPr>
                  <a:spLocks/>
                </p:cNvSpPr>
                <p:nvPr userDrawn="1"/>
              </p:nvSpPr>
              <p:spPr bwMode="auto">
                <a:xfrm>
                  <a:off x="13563261" y="9425441"/>
                  <a:ext cx="2617788" cy="26177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4"/>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endParaRPr lang="en-US" sz="4000" dirty="0">
                    <a:solidFill>
                      <a:srgbClr val="FFFFFF"/>
                    </a:solidFill>
                    <a:effectLst>
                      <a:outerShdw blurRad="38100" dist="38100" dir="2700000" algn="tl">
                        <a:srgbClr val="000000"/>
                      </a:outerShdw>
                    </a:effectLst>
                    <a:latin typeface="Lato" panose="020F0502020204030203" pitchFamily="34" charset="0"/>
                    <a:cs typeface="Arial" panose="020B0604020202020204" pitchFamily="34" charset="0"/>
                  </a:endParaRPr>
                </a:p>
              </p:txBody>
            </p:sp>
          </p:grpSp>
          <p:grpSp>
            <p:nvGrpSpPr>
              <p:cNvPr id="19" name="Group 18"/>
              <p:cNvGrpSpPr/>
              <p:nvPr userDrawn="1"/>
            </p:nvGrpSpPr>
            <p:grpSpPr>
              <a:xfrm>
                <a:off x="19251613" y="4179316"/>
                <a:ext cx="3797300" cy="3797300"/>
                <a:chOff x="18828205" y="9201735"/>
                <a:chExt cx="3797300" cy="3797300"/>
              </a:xfrm>
            </p:grpSpPr>
            <p:sp>
              <p:nvSpPr>
                <p:cNvPr id="20" name="AutoShape 11"/>
                <p:cNvSpPr>
                  <a:spLocks/>
                </p:cNvSpPr>
                <p:nvPr userDrawn="1"/>
              </p:nvSpPr>
              <p:spPr bwMode="auto">
                <a:xfrm>
                  <a:off x="18828205" y="9201735"/>
                  <a:ext cx="3797300" cy="37973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endParaRPr lang="en-US" sz="4000" dirty="0">
                    <a:solidFill>
                      <a:srgbClr val="66C8BD"/>
                    </a:solidFill>
                    <a:effectLst>
                      <a:outerShdw blurRad="38100" dist="38100" dir="2700000" algn="tl">
                        <a:srgbClr val="000000"/>
                      </a:outerShdw>
                    </a:effectLst>
                    <a:latin typeface="Lato" panose="020F0502020204030203" pitchFamily="34" charset="0"/>
                    <a:cs typeface="Arial" panose="020B0604020202020204" pitchFamily="34" charset="0"/>
                  </a:endParaRPr>
                </a:p>
              </p:txBody>
            </p:sp>
            <p:sp>
              <p:nvSpPr>
                <p:cNvPr id="21" name="Freeform 20"/>
                <p:cNvSpPr>
                  <a:spLocks/>
                </p:cNvSpPr>
                <p:nvPr userDrawn="1"/>
              </p:nvSpPr>
              <p:spPr bwMode="auto">
                <a:xfrm>
                  <a:off x="20325218" y="10228410"/>
                  <a:ext cx="2287577" cy="2692837"/>
                </a:xfrm>
                <a:custGeom>
                  <a:avLst/>
                  <a:gdLst>
                    <a:gd name="connsiteX0" fmla="*/ 1374243 w 2287577"/>
                    <a:gd name="connsiteY0" fmla="*/ 0 h 2692837"/>
                    <a:gd name="connsiteX1" fmla="*/ 2279558 w 2287577"/>
                    <a:gd name="connsiteY1" fmla="*/ 642877 h 2692837"/>
                    <a:gd name="connsiteX2" fmla="*/ 927594 w 2287577"/>
                    <a:gd name="connsiteY2" fmla="*/ 2692837 h 2692837"/>
                    <a:gd name="connsiteX3" fmla="*/ 0 w 2287577"/>
                    <a:gd name="connsiteY3" fmla="*/ 2119804 h 2692837"/>
                    <a:gd name="connsiteX4" fmla="*/ 6179 w 2287577"/>
                    <a:gd name="connsiteY4" fmla="*/ 2110143 h 2692837"/>
                    <a:gd name="connsiteX5" fmla="*/ 15371 w 2287577"/>
                    <a:gd name="connsiteY5" fmla="*/ 2113358 h 2692837"/>
                    <a:gd name="connsiteX6" fmla="*/ 1313529 w 2287577"/>
                    <a:gd name="connsiteY6" fmla="*/ 1783865 h 2692837"/>
                    <a:gd name="connsiteX7" fmla="*/ 1403390 w 2287577"/>
                    <a:gd name="connsiteY7" fmla="*/ 32247 h 269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7577" h="2692837">
                      <a:moveTo>
                        <a:pt x="1374243" y="0"/>
                      </a:moveTo>
                      <a:lnTo>
                        <a:pt x="2279558" y="642877"/>
                      </a:lnTo>
                      <a:cubicBezTo>
                        <a:pt x="2409044" y="2311565"/>
                        <a:pt x="927594" y="2692837"/>
                        <a:pt x="927594" y="2692837"/>
                      </a:cubicBezTo>
                      <a:lnTo>
                        <a:pt x="0" y="2119804"/>
                      </a:lnTo>
                      <a:lnTo>
                        <a:pt x="6179" y="2110143"/>
                      </a:lnTo>
                      <a:lnTo>
                        <a:pt x="15371" y="2113358"/>
                      </a:lnTo>
                      <a:cubicBezTo>
                        <a:pt x="460592" y="2245156"/>
                        <a:pt x="962070" y="2135325"/>
                        <a:pt x="1313529" y="1783865"/>
                      </a:cubicBezTo>
                      <a:cubicBezTo>
                        <a:pt x="1792791" y="1304604"/>
                        <a:pt x="1822745" y="546379"/>
                        <a:pt x="1403390" y="32247"/>
                      </a:cubicBezTo>
                      <a:close/>
                    </a:path>
                  </a:pathLst>
                </a:custGeom>
                <a:solidFill>
                  <a:schemeClr val="accent2">
                    <a:lumMod val="75000"/>
                  </a:schemeClr>
                </a:solidFill>
                <a:ln>
                  <a:noFill/>
                </a:ln>
                <a:effectLst/>
                <a:extLst/>
              </p:spPr>
              <p:txBody>
                <a:bodyPr wrap="square" lIns="0" tIns="0" rIns="0" bIns="0" anchor="ctr">
                  <a:noAutofit/>
                </a:bodyPr>
                <a:lstStyle/>
                <a:p>
                  <a:endParaRPr lang="en-US" dirty="0">
                    <a:latin typeface="Lato" panose="020F0502020204030203" pitchFamily="34" charset="0"/>
                    <a:cs typeface="Arial" panose="020B0604020202020204" pitchFamily="34" charset="0"/>
                  </a:endParaRPr>
                </a:p>
              </p:txBody>
            </p:sp>
            <p:sp>
              <p:nvSpPr>
                <p:cNvPr id="22" name="AutoShape 13"/>
                <p:cNvSpPr>
                  <a:spLocks/>
                </p:cNvSpPr>
                <p:nvPr userDrawn="1"/>
              </p:nvSpPr>
              <p:spPr bwMode="auto">
                <a:xfrm>
                  <a:off x="19404467" y="9758947"/>
                  <a:ext cx="2617788" cy="261778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2"/>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endParaRPr lang="en-US" sz="4000" dirty="0">
                    <a:solidFill>
                      <a:srgbClr val="FFFFFF"/>
                    </a:solidFill>
                    <a:effectLst>
                      <a:outerShdw blurRad="38100" dist="38100" dir="2700000" algn="tl">
                        <a:srgbClr val="000000"/>
                      </a:outerShdw>
                    </a:effectLst>
                    <a:latin typeface="Lato" panose="020F0502020204030203" pitchFamily="34" charset="0"/>
                    <a:cs typeface="Arial" panose="020B0604020202020204" pitchFamily="34" charset="0"/>
                  </a:endParaRPr>
                </a:p>
              </p:txBody>
            </p:sp>
          </p:grpSp>
        </p:grpSp>
      </p:grpSp>
      <p:pic>
        <p:nvPicPr>
          <p:cNvPr id="23" name="Picture 22"/>
          <p:cNvPicPr>
            <a:picLocks noChangeAspect="1"/>
          </p:cNvPicPr>
          <p:nvPr userDrawn="1"/>
        </p:nvPicPr>
        <p:blipFill>
          <a:blip r:embed="rId3"/>
          <a:stretch>
            <a:fillRect/>
          </a:stretch>
        </p:blipFill>
        <p:spPr>
          <a:xfrm>
            <a:off x="994859" y="2077706"/>
            <a:ext cx="10276850" cy="4509155"/>
          </a:xfrm>
          <a:prstGeom prst="rect">
            <a:avLst/>
          </a:prstGeom>
        </p:spPr>
      </p:pic>
    </p:spTree>
    <p:extLst>
      <p:ext uri="{BB962C8B-B14F-4D97-AF65-F5344CB8AC3E}">
        <p14:creationId xmlns:p14="http://schemas.microsoft.com/office/powerpoint/2010/main" val="766415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733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Tytuł 7"/>
          <p:cNvSpPr>
            <a:spLocks noGrp="1"/>
          </p:cNvSpPr>
          <p:nvPr>
            <p:ph type="title" hasCustomPrompt="1"/>
          </p:nvPr>
        </p:nvSpPr>
        <p:spPr>
          <a:xfrm>
            <a:off x="1318792" y="874148"/>
            <a:ext cx="6893234" cy="1508105"/>
          </a:xfrm>
          <a:prstGeom prst="rect">
            <a:avLst/>
          </a:prstGeom>
        </p:spPr>
        <p:txBody>
          <a:bodyPr wrap="none">
            <a:spAutoFit/>
          </a:bodyPr>
          <a:lstStyle>
            <a:lvl1pPr>
              <a:defRPr>
                <a:solidFill>
                  <a:schemeClr val="tx1"/>
                </a:solidFill>
              </a:defRPr>
            </a:lvl1pPr>
          </a:lstStyle>
          <a:p>
            <a:r>
              <a:rPr lang="en-US" dirty="0"/>
              <a:t>Sample Title</a:t>
            </a:r>
          </a:p>
        </p:txBody>
      </p:sp>
    </p:spTree>
    <p:extLst>
      <p:ext uri="{BB962C8B-B14F-4D97-AF65-F5344CB8AC3E}">
        <p14:creationId xmlns:p14="http://schemas.microsoft.com/office/powerpoint/2010/main" val="264244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ustom bg 1">
    <p:spTree>
      <p:nvGrpSpPr>
        <p:cNvPr id="1" name=""/>
        <p:cNvGrpSpPr/>
        <p:nvPr/>
      </p:nvGrpSpPr>
      <p:grpSpPr>
        <a:xfrm>
          <a:off x="0" y="0"/>
          <a:ext cx="0" cy="0"/>
          <a:chOff x="0" y="0"/>
          <a:chExt cx="0" cy="0"/>
        </a:xfrm>
      </p:grpSpPr>
      <p:sp>
        <p:nvSpPr>
          <p:cNvPr id="3" name="Tytuł 7"/>
          <p:cNvSpPr>
            <a:spLocks noGrp="1"/>
          </p:cNvSpPr>
          <p:nvPr>
            <p:ph type="title" hasCustomPrompt="1"/>
          </p:nvPr>
        </p:nvSpPr>
        <p:spPr>
          <a:xfrm>
            <a:off x="1318792" y="874148"/>
            <a:ext cx="6893234" cy="1508105"/>
          </a:xfrm>
          <a:prstGeom prst="rect">
            <a:avLst/>
          </a:prstGeom>
        </p:spPr>
        <p:txBody>
          <a:bodyPr wrap="none">
            <a:spAutoFit/>
          </a:bodyPr>
          <a:lstStyle>
            <a:lvl1pPr>
              <a:defRPr>
                <a:solidFill>
                  <a:schemeClr val="tx1"/>
                </a:solidFill>
              </a:defRPr>
            </a:lvl1pPr>
          </a:lstStyle>
          <a:p>
            <a:r>
              <a:rPr lang="en-US" dirty="0"/>
              <a:t>Sample Title</a:t>
            </a:r>
          </a:p>
        </p:txBody>
      </p:sp>
      <p:sp>
        <p:nvSpPr>
          <p:cNvPr id="4" name="AutoShape 5"/>
          <p:cNvSpPr>
            <a:spLocks/>
          </p:cNvSpPr>
          <p:nvPr/>
        </p:nvSpPr>
        <p:spPr bwMode="auto">
          <a:xfrm>
            <a:off x="0" y="10083800"/>
            <a:ext cx="24384000" cy="3632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tx1">
              <a:lumMod val="75000"/>
              <a:alpha val="7000"/>
            </a:schemeClr>
          </a:solidFill>
          <a:ln w="25400" cap="flat" cmpd="sng" algn="ctr">
            <a:noFill/>
            <a:prstDash val="solid"/>
            <a:miter lim="0"/>
            <a:headEnd type="none" w="med" len="med"/>
            <a:tailEnd type="none" w="med" len="med"/>
          </a:ln>
          <a:effectLst/>
          <a:extLst/>
        </p:spPr>
        <p:txBody>
          <a:bodyPr rot="0" spcFirstLastPara="0" vertOverflow="overflow" horzOverflow="overflow" vert="horz" wrap="square" lIns="50800" tIns="50800" rIns="50800" bIns="50800" numCol="1" spcCol="0" rtlCol="0" fromWordArt="0" anchor="ctr" anchorCtr="0" forceAA="0" compatLnSpc="1">
            <a:prstTxWarp prst="textNoShape">
              <a:avLst/>
            </a:prstTxWarp>
            <a:noAutofit/>
          </a:bodyPr>
          <a:lstStyle/>
          <a:p>
            <a:pPr marL="342900" marR="0" lvl="0" indent="0" eaLnBrk="1" latinLnBrk="0">
              <a:lnSpc>
                <a:spcPct val="100000"/>
              </a:lnSpc>
              <a:buClrTx/>
              <a:buSzTx/>
              <a:buFontTx/>
              <a:buNone/>
              <a:tabLst/>
            </a:pPr>
            <a:endParaRPr kumimoji="0" lang="en-US" b="0" i="0" u="none" strike="noStrike" cap="none" normalizeH="0" baseline="0" dirty="0">
              <a:ln>
                <a:noFill/>
              </a:ln>
              <a:effectLst/>
              <a:latin typeface="+mj-lt"/>
              <a:cs typeface="Arial" panose="020B0604020202020204" pitchFamily="34" charset="0"/>
            </a:endParaRPr>
          </a:p>
        </p:txBody>
      </p:sp>
    </p:spTree>
    <p:extLst>
      <p:ext uri="{BB962C8B-B14F-4D97-AF65-F5344CB8AC3E}">
        <p14:creationId xmlns:p14="http://schemas.microsoft.com/office/powerpoint/2010/main" val="373678542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14.xml"/><Relationship Id="rId20" Type="http://schemas.openxmlformats.org/officeDocument/2006/relationships/slideLayout" Target="../slideLayouts/slideLayout25.xml"/><Relationship Id="rId21" Type="http://schemas.openxmlformats.org/officeDocument/2006/relationships/slideLayout" Target="../slideLayouts/slideLayout26.xml"/><Relationship Id="rId22" Type="http://schemas.openxmlformats.org/officeDocument/2006/relationships/slideLayout" Target="../slideLayouts/slideLayout27.xml"/><Relationship Id="rId23" Type="http://schemas.openxmlformats.org/officeDocument/2006/relationships/slideLayout" Target="../slideLayouts/slideLayout28.xml"/><Relationship Id="rId24" Type="http://schemas.openxmlformats.org/officeDocument/2006/relationships/slideLayout" Target="../slideLayouts/slideLayout29.xml"/><Relationship Id="rId25" Type="http://schemas.openxmlformats.org/officeDocument/2006/relationships/slideLayout" Target="../slideLayouts/slideLayout30.xml"/><Relationship Id="rId26" Type="http://schemas.openxmlformats.org/officeDocument/2006/relationships/slideLayout" Target="../slideLayouts/slideLayout31.xml"/><Relationship Id="rId27" Type="http://schemas.openxmlformats.org/officeDocument/2006/relationships/slideLayout" Target="../slideLayouts/slideLayout32.xml"/><Relationship Id="rId28" Type="http://schemas.openxmlformats.org/officeDocument/2006/relationships/slideLayout" Target="../slideLayouts/slideLayout33.xml"/><Relationship Id="rId29" Type="http://schemas.openxmlformats.org/officeDocument/2006/relationships/theme" Target="../theme/theme4.xml"/><Relationship Id="rId30" Type="http://schemas.openxmlformats.org/officeDocument/2006/relationships/image" Target="../media/image2.png"/><Relationship Id="rId10" Type="http://schemas.openxmlformats.org/officeDocument/2006/relationships/slideLayout" Target="../slideLayouts/slideLayout15.xml"/><Relationship Id="rId11" Type="http://schemas.openxmlformats.org/officeDocument/2006/relationships/slideLayout" Target="../slideLayouts/slideLayout16.xml"/><Relationship Id="rId12" Type="http://schemas.openxmlformats.org/officeDocument/2006/relationships/slideLayout" Target="../slideLayouts/slideLayout17.xml"/><Relationship Id="rId13" Type="http://schemas.openxmlformats.org/officeDocument/2006/relationships/slideLayout" Target="../slideLayouts/slideLayout18.xml"/><Relationship Id="rId14" Type="http://schemas.openxmlformats.org/officeDocument/2006/relationships/slideLayout" Target="../slideLayouts/slideLayout19.xml"/><Relationship Id="rId15" Type="http://schemas.openxmlformats.org/officeDocument/2006/relationships/slideLayout" Target="../slideLayouts/slideLayout20.xml"/><Relationship Id="rId16" Type="http://schemas.openxmlformats.org/officeDocument/2006/relationships/slideLayout" Target="../slideLayouts/slideLayout21.xml"/><Relationship Id="rId17" Type="http://schemas.openxmlformats.org/officeDocument/2006/relationships/slideLayout" Target="../slideLayouts/slideLayout22.xml"/><Relationship Id="rId18" Type="http://schemas.openxmlformats.org/officeDocument/2006/relationships/slideLayout" Target="../slideLayouts/slideLayout23.xml"/><Relationship Id="rId19" Type="http://schemas.openxmlformats.org/officeDocument/2006/relationships/slideLayout" Target="../slideLayouts/slideLayout24.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367909"/>
      </p:ext>
    </p:extLst>
  </p:cSld>
  <p:clrMap bg1="lt1" tx1="dk1" bg2="lt2" tx2="dk2" accent1="accent1" accent2="accent2" accent3="accent3" accent4="accent4" accent5="accent5" accent6="accent6" hlink="hlink" folHlink="folHlink"/>
  <p:sldLayoutIdLst>
    <p:sldLayoutId id="2147483718" r:id="rId1"/>
    <p:sldLayoutId id="2147483719" r:id="rId2"/>
  </p:sldLayoutIdLst>
  <p:hf sldNum="0" hdr="0" dt="0"/>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8" indent="-457178"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2" indent="-457178"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8"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8"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8"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8"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2" indent="-457178"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8" indent="-457178"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2" indent="-457178"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2" algn="l" defTabSz="1828709" rtl="0" eaLnBrk="1" latinLnBrk="0" hangingPunct="1">
        <a:defRPr sz="3600" kern="1200">
          <a:solidFill>
            <a:schemeClr val="tx1"/>
          </a:solidFill>
          <a:latin typeface="+mn-lt"/>
          <a:ea typeface="+mn-ea"/>
          <a:cs typeface="+mn-cs"/>
        </a:defRPr>
      </a:lvl4pPr>
      <a:lvl5pPr marL="3657418" algn="l" defTabSz="1828709" rtl="0" eaLnBrk="1" latinLnBrk="0" hangingPunct="1">
        <a:defRPr sz="3600" kern="1200">
          <a:solidFill>
            <a:schemeClr val="tx1"/>
          </a:solidFill>
          <a:latin typeface="+mn-lt"/>
          <a:ea typeface="+mn-ea"/>
          <a:cs typeface="+mn-cs"/>
        </a:defRPr>
      </a:lvl5pPr>
      <a:lvl6pPr marL="4571772"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429264"/>
      </p:ext>
    </p:extLst>
  </p:cSld>
  <p:clrMap bg1="lt1" tx1="dk1" bg2="lt2" tx2="dk2" accent1="accent1" accent2="accent2" accent3="accent3" accent4="accent4" accent5="accent5" accent6="accent6" hlink="hlink" folHlink="folHlink"/>
  <p:sldLayoutIdLst>
    <p:sldLayoutId id="2147483721" r:id="rId1"/>
    <p:sldLayoutId id="2147483722" r:id="rId2"/>
  </p:sldLayoutIdLst>
  <p:hf sldNum="0" hdr="0" dt="0"/>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8" indent="-457178"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2" indent="-457178"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8"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8"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8"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8"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2" indent="-457178"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8" indent="-457178"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2" indent="-457178"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2" algn="l" defTabSz="1828709" rtl="0" eaLnBrk="1" latinLnBrk="0" hangingPunct="1">
        <a:defRPr sz="3600" kern="1200">
          <a:solidFill>
            <a:schemeClr val="tx1"/>
          </a:solidFill>
          <a:latin typeface="+mn-lt"/>
          <a:ea typeface="+mn-ea"/>
          <a:cs typeface="+mn-cs"/>
        </a:defRPr>
      </a:lvl4pPr>
      <a:lvl5pPr marL="3657418" algn="l" defTabSz="1828709" rtl="0" eaLnBrk="1" latinLnBrk="0" hangingPunct="1">
        <a:defRPr sz="3600" kern="1200">
          <a:solidFill>
            <a:schemeClr val="tx1"/>
          </a:solidFill>
          <a:latin typeface="+mn-lt"/>
          <a:ea typeface="+mn-ea"/>
          <a:cs typeface="+mn-cs"/>
        </a:defRPr>
      </a:lvl5pPr>
      <a:lvl6pPr marL="4571772"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2136009"/>
      </p:ext>
    </p:extLst>
  </p:cSld>
  <p:clrMap bg1="lt1" tx1="dk1" bg2="lt2" tx2="dk2" accent1="accent1" accent2="accent2" accent3="accent3" accent4="accent4" accent5="accent5" accent6="accent6" hlink="hlink" folHlink="folHlink"/>
  <p:sldLayoutIdLst>
    <p:sldLayoutId id="2147483724" r:id="rId1"/>
  </p:sldLayoutIdLst>
  <p:hf sldNum="0" hdr="0" dt="0"/>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8" indent="-457178"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2" indent="-457178"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8"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8"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8"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8"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2" indent="-457178"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8" indent="-457178"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2" indent="-457178"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2" algn="l" defTabSz="1828709" rtl="0" eaLnBrk="1" latinLnBrk="0" hangingPunct="1">
        <a:defRPr sz="3600" kern="1200">
          <a:solidFill>
            <a:schemeClr val="tx1"/>
          </a:solidFill>
          <a:latin typeface="+mn-lt"/>
          <a:ea typeface="+mn-ea"/>
          <a:cs typeface="+mn-cs"/>
        </a:defRPr>
      </a:lvl4pPr>
      <a:lvl5pPr marL="3657418" algn="l" defTabSz="1828709" rtl="0" eaLnBrk="1" latinLnBrk="0" hangingPunct="1">
        <a:defRPr sz="3600" kern="1200">
          <a:solidFill>
            <a:schemeClr val="tx1"/>
          </a:solidFill>
          <a:latin typeface="+mn-lt"/>
          <a:ea typeface="+mn-ea"/>
          <a:cs typeface="+mn-cs"/>
        </a:defRPr>
      </a:lvl5pPr>
      <a:lvl6pPr marL="4571772"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5" name="AutoShape 1"/>
          <p:cNvSpPr>
            <a:spLocks/>
          </p:cNvSpPr>
          <p:nvPr/>
        </p:nvSpPr>
        <p:spPr bwMode="auto">
          <a:xfrm>
            <a:off x="8724900" y="-14288"/>
            <a:ext cx="15724188" cy="13800138"/>
          </a:xfrm>
          <a:custGeom>
            <a:avLst/>
            <a:gdLst>
              <a:gd name="T0" fmla="*/ 7862094 w 21600"/>
              <a:gd name="T1" fmla="*/ 6900069 h 21600"/>
              <a:gd name="T2" fmla="*/ 7862094 w 21600"/>
              <a:gd name="T3" fmla="*/ 6900069 h 21600"/>
              <a:gd name="T4" fmla="*/ 7862094 w 21600"/>
              <a:gd name="T5" fmla="*/ 6900069 h 21600"/>
              <a:gd name="T6" fmla="*/ 7862094 w 21600"/>
              <a:gd name="T7" fmla="*/ 69000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246" y="23"/>
                </a:moveTo>
                <a:lnTo>
                  <a:pt x="21530" y="0"/>
                </a:lnTo>
                <a:lnTo>
                  <a:pt x="21600" y="21600"/>
                </a:lnTo>
                <a:lnTo>
                  <a:pt x="0" y="21547"/>
                </a:lnTo>
                <a:lnTo>
                  <a:pt x="9246" y="23"/>
                </a:lnTo>
                <a:close/>
              </a:path>
            </a:pathLst>
          </a:custGeom>
          <a:solidFill>
            <a:schemeClr val="tx1">
              <a:lumMod val="75000"/>
              <a:alpha val="9000"/>
            </a:schemeClr>
          </a:solidFill>
          <a:ln>
            <a:noFill/>
          </a:ln>
          <a:effectLst/>
          <a:extLst/>
        </p:spPr>
        <p:txBody>
          <a:bodyPr wrap="square" lIns="38100" tIns="38100" rIns="38100" bIns="38100" anchor="ctr">
            <a:noAutofit/>
          </a:bodyPr>
          <a:lstStyle/>
          <a:p>
            <a:pPr lvl="0" defTabSz="457200"/>
            <a:endParaRPr lang="en-US" sz="3000" dirty="0">
              <a:solidFill>
                <a:srgbClr val="FFFFFF"/>
              </a:solidFill>
              <a:effectLst>
                <a:outerShdw blurRad="38100" dist="38100" dir="2700000" algn="tl">
                  <a:srgbClr val="000000"/>
                </a:outerShdw>
              </a:effectLst>
              <a:latin typeface="Lato" panose="020F0502020204030203" pitchFamily="34" charset="0"/>
              <a:cs typeface="Arial" panose="020B0604020202020204" pitchFamily="34" charset="0"/>
            </a:endParaRPr>
          </a:p>
        </p:txBody>
      </p:sp>
      <p:pic>
        <p:nvPicPr>
          <p:cNvPr id="3" name="Picture 6" descr="droppedImage.pdf"/>
          <p:cNvPicPr>
            <a:picLocks noChangeAspect="1"/>
          </p:cNvPicPr>
          <p:nvPr/>
        </p:nvPicPr>
        <p:blipFill rotWithShape="1">
          <a:blip r:embed="rId30">
            <a:extLst>
              <a:ext uri="{28A0092B-C50C-407E-A947-70E740481C1C}">
                <a14:useLocalDpi xmlns:a14="http://schemas.microsoft.com/office/drawing/2010/main" val="0"/>
              </a:ext>
            </a:extLst>
          </a:blip>
          <a:srcRect l="66906"/>
          <a:stretch/>
        </p:blipFill>
        <p:spPr bwMode="auto">
          <a:xfrm>
            <a:off x="19314695" y="622967"/>
            <a:ext cx="4466973" cy="4454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0178509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Lst>
  <p:hf sldNum="0" hdr="0" dt="0"/>
  <p:txStyles>
    <p:titleStyle>
      <a:lvl1pPr algn="l" defTabSz="457200" rtl="0" eaLnBrk="1" fontAlgn="base" hangingPunct="1">
        <a:spcBef>
          <a:spcPct val="0"/>
        </a:spcBef>
        <a:spcAft>
          <a:spcPct val="0"/>
        </a:spcAft>
        <a:defRPr sz="9200" b="1" kern="1200">
          <a:solidFill>
            <a:srgbClr val="4D4D4D"/>
          </a:solidFill>
          <a:latin typeface="Aleo" panose="020F0502020204030203" pitchFamily="34" charset="0"/>
          <a:ea typeface="+mj-ea"/>
          <a:cs typeface="+mj-cs"/>
          <a:sym typeface="Helvetica" panose="020B0604020202020204" pitchFamily="34" charset="0"/>
        </a:defRPr>
      </a:lvl1pPr>
      <a:lvl2pPr algn="l" defTabSz="457200" rtl="0" eaLnBrk="1" fontAlgn="base" hangingPunct="1">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lgn="l" defTabSz="457200" rtl="0" eaLnBrk="1" fontAlgn="base" hangingPunct="1">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lgn="l" defTabSz="457200" rtl="0" eaLnBrk="1" fontAlgn="base" hangingPunct="1">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lgn="l" defTabSz="457200" rtl="0" eaLnBrk="1" fontAlgn="base" hangingPunct="1">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457200" algn="l" defTabSz="457200" rtl="0" eaLnBrk="1" fontAlgn="base" hangingPunct="1">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algn="l" defTabSz="457200" rtl="0" eaLnBrk="1" fontAlgn="base" hangingPunct="1">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algn="l" defTabSz="457200" rtl="0" eaLnBrk="1" fontAlgn="base" hangingPunct="1">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algn="l" defTabSz="457200" rtl="0" eaLnBrk="1" fontAlgn="base" hangingPunct="1">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p:titleStyle>
    <p:bodyStyle>
      <a:lvl1pPr algn="l" defTabSz="457200" rtl="0" eaLnBrk="1" fontAlgn="base" hangingPunct="1">
        <a:spcBef>
          <a:spcPct val="0"/>
        </a:spcBef>
        <a:spcAft>
          <a:spcPct val="0"/>
        </a:spcAft>
        <a:defRPr sz="3600" b="0" kern="1200">
          <a:solidFill>
            <a:srgbClr val="4D4D4D"/>
          </a:solidFill>
          <a:latin typeface="Lato Light" panose="020F0302020204030203" pitchFamily="34" charset="0"/>
          <a:ea typeface="+mn-ea"/>
          <a:cs typeface="+mn-cs"/>
          <a:sym typeface="Helvetica" panose="020B0604020202020204" pitchFamily="34" charset="0"/>
        </a:defRPr>
      </a:lvl1pPr>
      <a:lvl2pPr marL="228600" algn="l" defTabSz="457200" rtl="0" eaLnBrk="1" fontAlgn="base" hangingPunct="1">
        <a:spcBef>
          <a:spcPct val="0"/>
        </a:spcBef>
        <a:spcAft>
          <a:spcPct val="0"/>
        </a:spcAft>
        <a:defRPr sz="3600" b="0" kern="1200">
          <a:solidFill>
            <a:srgbClr val="4D4D4D"/>
          </a:solidFill>
          <a:latin typeface="Lato Light" panose="020F0302020204030203" pitchFamily="34" charset="0"/>
          <a:ea typeface="+mn-ea"/>
          <a:cs typeface="+mn-cs"/>
          <a:sym typeface="Helvetica" panose="020B0604020202020204" pitchFamily="34" charset="0"/>
        </a:defRPr>
      </a:lvl2pPr>
      <a:lvl3pPr marL="457200" algn="l" defTabSz="457200" rtl="0" eaLnBrk="1" fontAlgn="base" hangingPunct="1">
        <a:spcBef>
          <a:spcPct val="0"/>
        </a:spcBef>
        <a:spcAft>
          <a:spcPct val="0"/>
        </a:spcAft>
        <a:defRPr sz="3600" b="0" kern="1200">
          <a:solidFill>
            <a:srgbClr val="4D4D4D"/>
          </a:solidFill>
          <a:latin typeface="Lato Light" panose="020F0302020204030203" pitchFamily="34" charset="0"/>
          <a:ea typeface="+mn-ea"/>
          <a:cs typeface="+mn-cs"/>
          <a:sym typeface="Helvetica" panose="020B0604020202020204" pitchFamily="34" charset="0"/>
        </a:defRPr>
      </a:lvl3pPr>
      <a:lvl4pPr marL="685800" algn="l" defTabSz="457200" rtl="0" eaLnBrk="1" fontAlgn="base" hangingPunct="1">
        <a:spcBef>
          <a:spcPct val="0"/>
        </a:spcBef>
        <a:spcAft>
          <a:spcPct val="0"/>
        </a:spcAft>
        <a:defRPr sz="3600" b="0" kern="1200">
          <a:solidFill>
            <a:srgbClr val="4D4D4D"/>
          </a:solidFill>
          <a:latin typeface="Lato Light" panose="020F0302020204030203" pitchFamily="34" charset="0"/>
          <a:ea typeface="+mn-ea"/>
          <a:cs typeface="+mn-cs"/>
          <a:sym typeface="Helvetica" panose="020B0604020202020204" pitchFamily="34" charset="0"/>
        </a:defRPr>
      </a:lvl4pPr>
      <a:lvl5pPr marL="914400" algn="l" defTabSz="457200" rtl="0" eaLnBrk="1" fontAlgn="base" hangingPunct="1">
        <a:spcBef>
          <a:spcPct val="0"/>
        </a:spcBef>
        <a:spcAft>
          <a:spcPct val="0"/>
        </a:spcAft>
        <a:defRPr sz="3600" b="0" kern="1200">
          <a:solidFill>
            <a:srgbClr val="4D4D4D"/>
          </a:solidFill>
          <a:latin typeface="Lato Light" panose="020F0302020204030203" pitchFamily="34" charset="0"/>
          <a:ea typeface="+mn-ea"/>
          <a:cs typeface="+mn-cs"/>
          <a:sym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674278"/>
      </p:ext>
    </p:extLst>
  </p:cSld>
  <p:clrMap bg1="lt1" tx1="dk1" bg2="lt2" tx2="dk2" accent1="accent1" accent2="accent2" accent3="accent3" accent4="accent4" accent5="accent5" accent6="accent6" hlink="hlink" folHlink="folHlink"/>
  <p:sldLayoutIdLst>
    <p:sldLayoutId id="2147483756" r:id="rId1"/>
    <p:sldLayoutId id="2147483757" r:id="rId2"/>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8" indent="-457178"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2" indent="-457178"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8"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8"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8"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8"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2" indent="-457178"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8" indent="-457178"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2" indent="-457178"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2" algn="l" defTabSz="1828709" rtl="0" eaLnBrk="1" latinLnBrk="0" hangingPunct="1">
        <a:defRPr sz="3600" kern="1200">
          <a:solidFill>
            <a:schemeClr val="tx1"/>
          </a:solidFill>
          <a:latin typeface="+mn-lt"/>
          <a:ea typeface="+mn-ea"/>
          <a:cs typeface="+mn-cs"/>
        </a:defRPr>
      </a:lvl4pPr>
      <a:lvl5pPr marL="3657418" algn="l" defTabSz="1828709" rtl="0" eaLnBrk="1" latinLnBrk="0" hangingPunct="1">
        <a:defRPr sz="3600" kern="1200">
          <a:solidFill>
            <a:schemeClr val="tx1"/>
          </a:solidFill>
          <a:latin typeface="+mn-lt"/>
          <a:ea typeface="+mn-ea"/>
          <a:cs typeface="+mn-cs"/>
        </a:defRPr>
      </a:lvl5pPr>
      <a:lvl6pPr marL="4571772"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microsoft.com/office/2007/relationships/hdphoto" Target="../media/hdphoto1.wdp"/><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1.wdp"/><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microsoft.com/office/2007/relationships/hdphoto" Target="../media/hdphoto3.wdp"/><Relationship Id="rId8" Type="http://schemas.openxmlformats.org/officeDocument/2006/relationships/image" Target="../media/image13.png"/><Relationship Id="rId9" Type="http://schemas.openxmlformats.org/officeDocument/2006/relationships/image" Target="../media/image6.png"/><Relationship Id="rId10" Type="http://schemas.microsoft.com/office/2007/relationships/hdphoto" Target="../media/hdphoto1.wdp"/><Relationship Id="rId1" Type="http://schemas.openxmlformats.org/officeDocument/2006/relationships/slideLayout" Target="../slideLayouts/slideLayout35.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1.wdp"/><Relationship Id="rId1" Type="http://schemas.openxmlformats.org/officeDocument/2006/relationships/slideLayout" Target="../slideLayouts/slideLayout3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6.png"/><Relationship Id="rId3"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1.wdp"/><Relationship Id="rId1" Type="http://schemas.openxmlformats.org/officeDocument/2006/relationships/slideLayout" Target="../slideLayouts/slideLayout3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6.png"/><Relationship Id="rId6" Type="http://schemas.microsoft.com/office/2007/relationships/hdphoto" Target="../media/hdphoto1.wdp"/><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2.wdp"/><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2.wdp"/><Relationship Id="rId5" Type="http://schemas.openxmlformats.org/officeDocument/2006/relationships/image" Target="../media/image6.png"/><Relationship Id="rId6" Type="http://schemas.microsoft.com/office/2007/relationships/hdphoto" Target="../media/hdphoto1.wdp"/><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1.wdp"/><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1.wdp"/><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1.wdp"/><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1.wdp"/><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1.wdp"/><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1.wdp"/><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1" name="Group 160"/>
          <p:cNvGrpSpPr/>
          <p:nvPr/>
        </p:nvGrpSpPr>
        <p:grpSpPr>
          <a:xfrm>
            <a:off x="12196349" y="3485483"/>
            <a:ext cx="10790239" cy="8882062"/>
            <a:chOff x="12137513" y="3459780"/>
            <a:chExt cx="10790239" cy="8882062"/>
          </a:xfrm>
        </p:grpSpPr>
        <p:sp>
          <p:nvSpPr>
            <p:cNvPr id="160" name="Freeform 159"/>
            <p:cNvSpPr>
              <a:spLocks noChangeAspect="1"/>
            </p:cNvSpPr>
            <p:nvPr/>
          </p:nvSpPr>
          <p:spPr bwMode="auto">
            <a:xfrm>
              <a:off x="12137513" y="3459780"/>
              <a:ext cx="10790239" cy="8882062"/>
            </a:xfrm>
            <a:custGeom>
              <a:avLst/>
              <a:gdLst>
                <a:gd name="connsiteX0" fmla="*/ 0 w 10790239"/>
                <a:gd name="connsiteY0" fmla="*/ 8737599 h 8882062"/>
                <a:gd name="connsiteX1" fmla="*/ 10790239 w 10790239"/>
                <a:gd name="connsiteY1" fmla="*/ 8737599 h 8882062"/>
                <a:gd name="connsiteX2" fmla="*/ 10790239 w 10790239"/>
                <a:gd name="connsiteY2" fmla="*/ 8882062 h 8882062"/>
                <a:gd name="connsiteX3" fmla="*/ 0 w 10790239"/>
                <a:gd name="connsiteY3" fmla="*/ 8882062 h 8882062"/>
                <a:gd name="connsiteX4" fmla="*/ 7442199 w 10790239"/>
                <a:gd name="connsiteY4" fmla="*/ 5295899 h 8882062"/>
                <a:gd name="connsiteX5" fmla="*/ 9053513 w 10790239"/>
                <a:gd name="connsiteY5" fmla="*/ 5295899 h 8882062"/>
                <a:gd name="connsiteX6" fmla="*/ 9053513 w 10790239"/>
                <a:gd name="connsiteY6" fmla="*/ 8734424 h 8882062"/>
                <a:gd name="connsiteX7" fmla="*/ 7442199 w 10790239"/>
                <a:gd name="connsiteY7" fmla="*/ 8734424 h 8882062"/>
                <a:gd name="connsiteX8" fmla="*/ 1866900 w 10790239"/>
                <a:gd name="connsiteY8" fmla="*/ 4952999 h 8882062"/>
                <a:gd name="connsiteX9" fmla="*/ 3478213 w 10790239"/>
                <a:gd name="connsiteY9" fmla="*/ 4952999 h 8882062"/>
                <a:gd name="connsiteX10" fmla="*/ 3478213 w 10790239"/>
                <a:gd name="connsiteY10" fmla="*/ 8736012 h 8882062"/>
                <a:gd name="connsiteX11" fmla="*/ 1866900 w 10790239"/>
                <a:gd name="connsiteY11" fmla="*/ 8736012 h 8882062"/>
                <a:gd name="connsiteX12" fmla="*/ 2814638 w 10790239"/>
                <a:gd name="connsiteY12" fmla="*/ 3454399 h 8882062"/>
                <a:gd name="connsiteX13" fmla="*/ 2814638 w 10790239"/>
                <a:gd name="connsiteY13" fmla="*/ 4089399 h 8882062"/>
                <a:gd name="connsiteX14" fmla="*/ 2437495 w 10790239"/>
                <a:gd name="connsiteY14" fmla="*/ 4089399 h 8882062"/>
                <a:gd name="connsiteX15" fmla="*/ 2247900 w 10790239"/>
                <a:gd name="connsiteY15" fmla="*/ 3899340 h 8882062"/>
                <a:gd name="connsiteX16" fmla="*/ 2437495 w 10790239"/>
                <a:gd name="connsiteY16" fmla="*/ 3709311 h 8882062"/>
                <a:gd name="connsiteX17" fmla="*/ 2502014 w 10790239"/>
                <a:gd name="connsiteY17" fmla="*/ 3720570 h 8882062"/>
                <a:gd name="connsiteX18" fmla="*/ 2814638 w 10790239"/>
                <a:gd name="connsiteY18" fmla="*/ 3454399 h 8882062"/>
                <a:gd name="connsiteX19" fmla="*/ 6555579 w 10790239"/>
                <a:gd name="connsiteY19" fmla="*/ 3305174 h 8882062"/>
                <a:gd name="connsiteX20" fmla="*/ 7049293 w 10790239"/>
                <a:gd name="connsiteY20" fmla="*/ 3618125 h 8882062"/>
                <a:gd name="connsiteX21" fmla="*/ 7049293 w 10790239"/>
                <a:gd name="connsiteY21" fmla="*/ 4416424 h 8882062"/>
                <a:gd name="connsiteX22" fmla="*/ 6555579 w 10790239"/>
                <a:gd name="connsiteY22" fmla="*/ 4416424 h 8882062"/>
                <a:gd name="connsiteX23" fmla="*/ 9379371 w 10790239"/>
                <a:gd name="connsiteY23" fmla="*/ 2679699 h 8882062"/>
                <a:gd name="connsiteX24" fmla="*/ 9692655 w 10790239"/>
                <a:gd name="connsiteY24" fmla="*/ 2945841 h 8882062"/>
                <a:gd name="connsiteX25" fmla="*/ 9757243 w 10790239"/>
                <a:gd name="connsiteY25" fmla="*/ 2934552 h 8882062"/>
                <a:gd name="connsiteX26" fmla="*/ 9947275 w 10790239"/>
                <a:gd name="connsiteY26" fmla="*/ 3124611 h 8882062"/>
                <a:gd name="connsiteX27" fmla="*/ 9757243 w 10790239"/>
                <a:gd name="connsiteY27" fmla="*/ 3314699 h 8882062"/>
                <a:gd name="connsiteX28" fmla="*/ 8998813 w 10790239"/>
                <a:gd name="connsiteY28" fmla="*/ 3314699 h 8882062"/>
                <a:gd name="connsiteX29" fmla="*/ 8762999 w 10790239"/>
                <a:gd name="connsiteY29" fmla="*/ 3078779 h 8882062"/>
                <a:gd name="connsiteX30" fmla="*/ 8998813 w 10790239"/>
                <a:gd name="connsiteY30" fmla="*/ 2842741 h 8882062"/>
                <a:gd name="connsiteX31" fmla="*/ 9092239 w 10790239"/>
                <a:gd name="connsiteY31" fmla="*/ 2861909 h 8882062"/>
                <a:gd name="connsiteX32" fmla="*/ 9379371 w 10790239"/>
                <a:gd name="connsiteY32" fmla="*/ 2679699 h 8882062"/>
                <a:gd name="connsiteX33" fmla="*/ 1520404 w 10790239"/>
                <a:gd name="connsiteY33" fmla="*/ 1968499 h 8882062"/>
                <a:gd name="connsiteX34" fmla="*/ 1807536 w 10790239"/>
                <a:gd name="connsiteY34" fmla="*/ 2150709 h 8882062"/>
                <a:gd name="connsiteX35" fmla="*/ 1900962 w 10790239"/>
                <a:gd name="connsiteY35" fmla="*/ 2131541 h 8882062"/>
                <a:gd name="connsiteX36" fmla="*/ 2136775 w 10790239"/>
                <a:gd name="connsiteY36" fmla="*/ 2367579 h 8882062"/>
                <a:gd name="connsiteX37" fmla="*/ 1900962 w 10790239"/>
                <a:gd name="connsiteY37" fmla="*/ 2603499 h 8882062"/>
                <a:gd name="connsiteX38" fmla="*/ 1142532 w 10790239"/>
                <a:gd name="connsiteY38" fmla="*/ 2603499 h 8882062"/>
                <a:gd name="connsiteX39" fmla="*/ 952500 w 10790239"/>
                <a:gd name="connsiteY39" fmla="*/ 2413411 h 8882062"/>
                <a:gd name="connsiteX40" fmla="*/ 1142532 w 10790239"/>
                <a:gd name="connsiteY40" fmla="*/ 2223322 h 8882062"/>
                <a:gd name="connsiteX41" fmla="*/ 1207119 w 10790239"/>
                <a:gd name="connsiteY41" fmla="*/ 2234641 h 8882062"/>
                <a:gd name="connsiteX42" fmla="*/ 1520404 w 10790239"/>
                <a:gd name="connsiteY42" fmla="*/ 1968499 h 8882062"/>
                <a:gd name="connsiteX43" fmla="*/ 7487071 w 10790239"/>
                <a:gd name="connsiteY43" fmla="*/ 888999 h 8882062"/>
                <a:gd name="connsiteX44" fmla="*/ 7800355 w 10790239"/>
                <a:gd name="connsiteY44" fmla="*/ 1155140 h 8882062"/>
                <a:gd name="connsiteX45" fmla="*/ 7864943 w 10790239"/>
                <a:gd name="connsiteY45" fmla="*/ 1143969 h 8882062"/>
                <a:gd name="connsiteX46" fmla="*/ 8054975 w 10790239"/>
                <a:gd name="connsiteY46" fmla="*/ 1333910 h 8882062"/>
                <a:gd name="connsiteX47" fmla="*/ 7864943 w 10790239"/>
                <a:gd name="connsiteY47" fmla="*/ 1523999 h 8882062"/>
                <a:gd name="connsiteX48" fmla="*/ 7106513 w 10790239"/>
                <a:gd name="connsiteY48" fmla="*/ 1523999 h 8882062"/>
                <a:gd name="connsiteX49" fmla="*/ 6870699 w 10790239"/>
                <a:gd name="connsiteY49" fmla="*/ 1288079 h 8882062"/>
                <a:gd name="connsiteX50" fmla="*/ 7106513 w 10790239"/>
                <a:gd name="connsiteY50" fmla="*/ 1052041 h 8882062"/>
                <a:gd name="connsiteX51" fmla="*/ 7199939 w 10790239"/>
                <a:gd name="connsiteY51" fmla="*/ 1071208 h 8882062"/>
                <a:gd name="connsiteX52" fmla="*/ 7487071 w 10790239"/>
                <a:gd name="connsiteY52" fmla="*/ 888999 h 8882062"/>
                <a:gd name="connsiteX53" fmla="*/ 3778726 w 10790239"/>
                <a:gd name="connsiteY53" fmla="*/ 0 h 8882062"/>
                <a:gd name="connsiteX54" fmla="*/ 4091901 w 10790239"/>
                <a:gd name="connsiteY54" fmla="*/ 266141 h 8882062"/>
                <a:gd name="connsiteX55" fmla="*/ 4156652 w 10790239"/>
                <a:gd name="connsiteY55" fmla="*/ 254969 h 8882062"/>
                <a:gd name="connsiteX56" fmla="*/ 4346575 w 10790239"/>
                <a:gd name="connsiteY56" fmla="*/ 444911 h 8882062"/>
                <a:gd name="connsiteX57" fmla="*/ 4156652 w 10790239"/>
                <a:gd name="connsiteY57" fmla="*/ 634999 h 8882062"/>
                <a:gd name="connsiteX58" fmla="*/ 3398168 w 10790239"/>
                <a:gd name="connsiteY58" fmla="*/ 634999 h 8882062"/>
                <a:gd name="connsiteX59" fmla="*/ 3162300 w 10790239"/>
                <a:gd name="connsiteY59" fmla="*/ 399079 h 8882062"/>
                <a:gd name="connsiteX60" fmla="*/ 3398168 w 10790239"/>
                <a:gd name="connsiteY60" fmla="*/ 163041 h 8882062"/>
                <a:gd name="connsiteX61" fmla="*/ 3491485 w 10790239"/>
                <a:gd name="connsiteY61" fmla="*/ 182327 h 8882062"/>
                <a:gd name="connsiteX62" fmla="*/ 3778726 w 10790239"/>
                <a:gd name="connsiteY62" fmla="*/ 0 h 88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0790239" h="8882062">
                  <a:moveTo>
                    <a:pt x="0" y="8737599"/>
                  </a:moveTo>
                  <a:lnTo>
                    <a:pt x="10790239" y="8737599"/>
                  </a:lnTo>
                  <a:cubicBezTo>
                    <a:pt x="10790239" y="8737599"/>
                    <a:pt x="10790239" y="8882062"/>
                    <a:pt x="10790239" y="8882062"/>
                  </a:cubicBezTo>
                  <a:lnTo>
                    <a:pt x="0" y="8882062"/>
                  </a:lnTo>
                  <a:close/>
                  <a:moveTo>
                    <a:pt x="7442199" y="5295899"/>
                  </a:moveTo>
                  <a:lnTo>
                    <a:pt x="9053513" y="5295899"/>
                  </a:lnTo>
                  <a:cubicBezTo>
                    <a:pt x="9053513" y="5295899"/>
                    <a:pt x="9053513" y="8734424"/>
                    <a:pt x="9053513" y="8734424"/>
                  </a:cubicBezTo>
                  <a:lnTo>
                    <a:pt x="7442199" y="8734424"/>
                  </a:lnTo>
                  <a:close/>
                  <a:moveTo>
                    <a:pt x="1866900" y="4952999"/>
                  </a:moveTo>
                  <a:lnTo>
                    <a:pt x="3478213" y="4952999"/>
                  </a:lnTo>
                  <a:cubicBezTo>
                    <a:pt x="3478213" y="4952999"/>
                    <a:pt x="3478213" y="8736012"/>
                    <a:pt x="3478213" y="8736012"/>
                  </a:cubicBezTo>
                  <a:lnTo>
                    <a:pt x="1866900" y="8736012"/>
                  </a:lnTo>
                  <a:close/>
                  <a:moveTo>
                    <a:pt x="2814638" y="3454399"/>
                  </a:moveTo>
                  <a:lnTo>
                    <a:pt x="2814638" y="4089399"/>
                  </a:lnTo>
                  <a:lnTo>
                    <a:pt x="2437495" y="4089399"/>
                  </a:lnTo>
                  <a:cubicBezTo>
                    <a:pt x="2332780" y="4089399"/>
                    <a:pt x="2247900" y="4004321"/>
                    <a:pt x="2247900" y="3899340"/>
                  </a:cubicBezTo>
                  <a:cubicBezTo>
                    <a:pt x="2247900" y="3794389"/>
                    <a:pt x="2332780" y="3709311"/>
                    <a:pt x="2437495" y="3709311"/>
                  </a:cubicBezTo>
                  <a:cubicBezTo>
                    <a:pt x="2460138" y="3709311"/>
                    <a:pt x="2481837" y="3713250"/>
                    <a:pt x="2502014" y="3720570"/>
                  </a:cubicBezTo>
                  <a:cubicBezTo>
                    <a:pt x="2526441" y="3569611"/>
                    <a:pt x="2657106" y="3454399"/>
                    <a:pt x="2814638" y="3454399"/>
                  </a:cubicBezTo>
                  <a:close/>
                  <a:moveTo>
                    <a:pt x="6555579" y="3305174"/>
                  </a:moveTo>
                  <a:lnTo>
                    <a:pt x="7049293" y="3618125"/>
                  </a:lnTo>
                  <a:cubicBezTo>
                    <a:pt x="7049293" y="3618125"/>
                    <a:pt x="7049293" y="4416424"/>
                    <a:pt x="7049293" y="4416424"/>
                  </a:cubicBezTo>
                  <a:lnTo>
                    <a:pt x="6555579" y="4416424"/>
                  </a:lnTo>
                  <a:close/>
                  <a:moveTo>
                    <a:pt x="9379371" y="2679699"/>
                  </a:moveTo>
                  <a:cubicBezTo>
                    <a:pt x="9537275" y="2679699"/>
                    <a:pt x="9668147" y="2794852"/>
                    <a:pt x="9692655" y="2945841"/>
                  </a:cubicBezTo>
                  <a:cubicBezTo>
                    <a:pt x="9712833" y="2938609"/>
                    <a:pt x="9734653" y="2934552"/>
                    <a:pt x="9757243" y="2934552"/>
                  </a:cubicBezTo>
                  <a:cubicBezTo>
                    <a:pt x="9862237" y="2934552"/>
                    <a:pt x="9947275" y="3019601"/>
                    <a:pt x="9947275" y="3124611"/>
                  </a:cubicBezTo>
                  <a:cubicBezTo>
                    <a:pt x="9947275" y="3229621"/>
                    <a:pt x="9862237" y="3314699"/>
                    <a:pt x="9757243" y="3314699"/>
                  </a:cubicBezTo>
                  <a:lnTo>
                    <a:pt x="8998813" y="3314699"/>
                  </a:lnTo>
                  <a:cubicBezTo>
                    <a:pt x="8868597" y="3314699"/>
                    <a:pt x="8762999" y="3209042"/>
                    <a:pt x="8762999" y="3078779"/>
                  </a:cubicBezTo>
                  <a:cubicBezTo>
                    <a:pt x="8762999" y="2948369"/>
                    <a:pt x="8868597" y="2842741"/>
                    <a:pt x="8998813" y="2842741"/>
                  </a:cubicBezTo>
                  <a:cubicBezTo>
                    <a:pt x="9031983" y="2842741"/>
                    <a:pt x="9063565" y="2849591"/>
                    <a:pt x="9092239" y="2861909"/>
                  </a:cubicBezTo>
                  <a:cubicBezTo>
                    <a:pt x="9142901" y="2754224"/>
                    <a:pt x="9252445" y="2679699"/>
                    <a:pt x="9379371" y="2679699"/>
                  </a:cubicBezTo>
                  <a:close/>
                  <a:moveTo>
                    <a:pt x="1520404" y="1968499"/>
                  </a:moveTo>
                  <a:cubicBezTo>
                    <a:pt x="1647329" y="1968499"/>
                    <a:pt x="1756875" y="2043024"/>
                    <a:pt x="1807536" y="2150709"/>
                  </a:cubicBezTo>
                  <a:cubicBezTo>
                    <a:pt x="1836210" y="2138391"/>
                    <a:pt x="1867681" y="2131541"/>
                    <a:pt x="1900962" y="2131541"/>
                  </a:cubicBezTo>
                  <a:cubicBezTo>
                    <a:pt x="2031177" y="2131541"/>
                    <a:pt x="2136775" y="2237169"/>
                    <a:pt x="2136775" y="2367579"/>
                  </a:cubicBezTo>
                  <a:cubicBezTo>
                    <a:pt x="2136775" y="2497842"/>
                    <a:pt x="2031177" y="2603499"/>
                    <a:pt x="1900962" y="2603499"/>
                  </a:cubicBezTo>
                  <a:lnTo>
                    <a:pt x="1142532" y="2603499"/>
                  </a:lnTo>
                  <a:cubicBezTo>
                    <a:pt x="1037538" y="2603499"/>
                    <a:pt x="952500" y="2518421"/>
                    <a:pt x="952500" y="2413411"/>
                  </a:cubicBezTo>
                  <a:cubicBezTo>
                    <a:pt x="952500" y="2308401"/>
                    <a:pt x="1037538" y="2223322"/>
                    <a:pt x="1142532" y="2223322"/>
                  </a:cubicBezTo>
                  <a:cubicBezTo>
                    <a:pt x="1165121" y="2223322"/>
                    <a:pt x="1186943" y="2227262"/>
                    <a:pt x="1207119" y="2234641"/>
                  </a:cubicBezTo>
                  <a:cubicBezTo>
                    <a:pt x="1231627" y="2083652"/>
                    <a:pt x="1362500" y="1968499"/>
                    <a:pt x="1520404" y="1968499"/>
                  </a:cubicBezTo>
                  <a:close/>
                  <a:moveTo>
                    <a:pt x="7487071" y="888999"/>
                  </a:moveTo>
                  <a:cubicBezTo>
                    <a:pt x="7644975" y="888999"/>
                    <a:pt x="7775847" y="1004181"/>
                    <a:pt x="7800355" y="1155140"/>
                  </a:cubicBezTo>
                  <a:cubicBezTo>
                    <a:pt x="7820533" y="1147908"/>
                    <a:pt x="7842353" y="1143969"/>
                    <a:pt x="7864943" y="1143969"/>
                  </a:cubicBezTo>
                  <a:cubicBezTo>
                    <a:pt x="7969937" y="1143969"/>
                    <a:pt x="8054975" y="1229047"/>
                    <a:pt x="8054975" y="1333910"/>
                  </a:cubicBezTo>
                  <a:cubicBezTo>
                    <a:pt x="8054975" y="1438921"/>
                    <a:pt x="7969937" y="1523999"/>
                    <a:pt x="7864943" y="1523999"/>
                  </a:cubicBezTo>
                  <a:lnTo>
                    <a:pt x="7106513" y="1523999"/>
                  </a:lnTo>
                  <a:cubicBezTo>
                    <a:pt x="6976297" y="1523999"/>
                    <a:pt x="6870699" y="1418342"/>
                    <a:pt x="6870699" y="1288079"/>
                  </a:cubicBezTo>
                  <a:cubicBezTo>
                    <a:pt x="6870699" y="1157668"/>
                    <a:pt x="6976297" y="1052041"/>
                    <a:pt x="7106513" y="1052041"/>
                  </a:cubicBezTo>
                  <a:cubicBezTo>
                    <a:pt x="7139683" y="1052041"/>
                    <a:pt x="7171265" y="1059008"/>
                    <a:pt x="7199939" y="1071208"/>
                  </a:cubicBezTo>
                  <a:cubicBezTo>
                    <a:pt x="7250601" y="963523"/>
                    <a:pt x="7360145" y="888999"/>
                    <a:pt x="7487071" y="888999"/>
                  </a:cubicBezTo>
                  <a:close/>
                  <a:moveTo>
                    <a:pt x="3778726" y="0"/>
                  </a:moveTo>
                  <a:cubicBezTo>
                    <a:pt x="3936520" y="0"/>
                    <a:pt x="4067448" y="115152"/>
                    <a:pt x="4091901" y="266141"/>
                  </a:cubicBezTo>
                  <a:cubicBezTo>
                    <a:pt x="4112242" y="258909"/>
                    <a:pt x="4133954" y="254969"/>
                    <a:pt x="4156652" y="254969"/>
                  </a:cubicBezTo>
                  <a:cubicBezTo>
                    <a:pt x="4261537" y="254969"/>
                    <a:pt x="4346575" y="340048"/>
                    <a:pt x="4346575" y="444911"/>
                  </a:cubicBezTo>
                  <a:cubicBezTo>
                    <a:pt x="4346575" y="549922"/>
                    <a:pt x="4261537" y="634999"/>
                    <a:pt x="4156652" y="634999"/>
                  </a:cubicBezTo>
                  <a:lnTo>
                    <a:pt x="3398168" y="634999"/>
                  </a:lnTo>
                  <a:cubicBezTo>
                    <a:pt x="3267788" y="634999"/>
                    <a:pt x="3162300" y="529343"/>
                    <a:pt x="3162300" y="399079"/>
                  </a:cubicBezTo>
                  <a:cubicBezTo>
                    <a:pt x="3162300" y="268669"/>
                    <a:pt x="3267788" y="163041"/>
                    <a:pt x="3398168" y="163041"/>
                  </a:cubicBezTo>
                  <a:cubicBezTo>
                    <a:pt x="3431284" y="163041"/>
                    <a:pt x="3462755" y="170009"/>
                    <a:pt x="3491485" y="182327"/>
                  </a:cubicBezTo>
                  <a:cubicBezTo>
                    <a:pt x="3542145" y="74524"/>
                    <a:pt x="3651691" y="0"/>
                    <a:pt x="3778726" y="0"/>
                  </a:cubicBezTo>
                  <a:close/>
                </a:path>
              </a:pathLst>
            </a:custGeom>
            <a:solidFill>
              <a:schemeClr val="tx1">
                <a:lumMod val="60000"/>
                <a:lumOff val="40000"/>
                <a:alpha val="10000"/>
              </a:schemeClr>
            </a:solidFill>
            <a:ln>
              <a:noFill/>
            </a:ln>
          </p:spPr>
          <p:txBody>
            <a:bodyPr wrap="square" lIns="0" tIns="0" rIns="0" bIns="0">
              <a:noAutofit/>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sp>
          <p:nvSpPr>
            <p:cNvPr id="159" name="Freeform 158"/>
            <p:cNvSpPr>
              <a:spLocks noChangeAspect="1"/>
            </p:cNvSpPr>
            <p:nvPr/>
          </p:nvSpPr>
          <p:spPr bwMode="auto">
            <a:xfrm>
              <a:off x="12137513" y="10774978"/>
              <a:ext cx="10780713" cy="1430338"/>
            </a:xfrm>
            <a:custGeom>
              <a:avLst/>
              <a:gdLst>
                <a:gd name="connsiteX0" fmla="*/ 10286999 w 10780713"/>
                <a:gd name="connsiteY0" fmla="*/ 1143000 h 1430338"/>
                <a:gd name="connsiteX1" fmla="*/ 10543251 w 10780713"/>
                <a:gd name="connsiteY1" fmla="*/ 1299506 h 1430338"/>
                <a:gd name="connsiteX2" fmla="*/ 10625697 w 10780713"/>
                <a:gd name="connsiteY2" fmla="*/ 1275668 h 1430338"/>
                <a:gd name="connsiteX3" fmla="*/ 10780713 w 10780713"/>
                <a:gd name="connsiteY3" fmla="*/ 1430338 h 1430338"/>
                <a:gd name="connsiteX4" fmla="*/ 10470657 w 10780713"/>
                <a:gd name="connsiteY4" fmla="*/ 1430338 h 1430338"/>
                <a:gd name="connsiteX5" fmla="*/ 10286999 w 10780713"/>
                <a:gd name="connsiteY5" fmla="*/ 1430338 h 1430338"/>
                <a:gd name="connsiteX6" fmla="*/ 8420099 w 10780713"/>
                <a:gd name="connsiteY6" fmla="*/ 1143000 h 1430338"/>
                <a:gd name="connsiteX7" fmla="*/ 8676351 w 10780713"/>
                <a:gd name="connsiteY7" fmla="*/ 1299506 h 1430338"/>
                <a:gd name="connsiteX8" fmla="*/ 8758773 w 10780713"/>
                <a:gd name="connsiteY8" fmla="*/ 1275668 h 1430338"/>
                <a:gd name="connsiteX9" fmla="*/ 8913813 w 10780713"/>
                <a:gd name="connsiteY9" fmla="*/ 1430338 h 1430338"/>
                <a:gd name="connsiteX10" fmla="*/ 8603757 w 10780713"/>
                <a:gd name="connsiteY10" fmla="*/ 1430338 h 1430338"/>
                <a:gd name="connsiteX11" fmla="*/ 8420099 w 10780713"/>
                <a:gd name="connsiteY11" fmla="*/ 1430338 h 1430338"/>
                <a:gd name="connsiteX12" fmla="*/ 4684713 w 10780713"/>
                <a:gd name="connsiteY12" fmla="*/ 1143000 h 1430338"/>
                <a:gd name="connsiteX13" fmla="*/ 4684713 w 10780713"/>
                <a:gd name="connsiteY13" fmla="*/ 1430338 h 1430338"/>
                <a:gd name="connsiteX14" fmla="*/ 4501056 w 10780713"/>
                <a:gd name="connsiteY14" fmla="*/ 1430338 h 1430338"/>
                <a:gd name="connsiteX15" fmla="*/ 4191000 w 10780713"/>
                <a:gd name="connsiteY15" fmla="*/ 1430338 h 1430338"/>
                <a:gd name="connsiteX16" fmla="*/ 4346017 w 10780713"/>
                <a:gd name="connsiteY16" fmla="*/ 1275668 h 1430338"/>
                <a:gd name="connsiteX17" fmla="*/ 4428462 w 10780713"/>
                <a:gd name="connsiteY17" fmla="*/ 1299506 h 1430338"/>
                <a:gd name="connsiteX18" fmla="*/ 4684713 w 10780713"/>
                <a:gd name="connsiteY18" fmla="*/ 1143000 h 1430338"/>
                <a:gd name="connsiteX19" fmla="*/ 332581 w 10780713"/>
                <a:gd name="connsiteY19" fmla="*/ 0 h 1430338"/>
                <a:gd name="connsiteX20" fmla="*/ 665163 w 10780713"/>
                <a:gd name="connsiteY20" fmla="*/ 649101 h 1430338"/>
                <a:gd name="connsiteX21" fmla="*/ 363161 w 10780713"/>
                <a:gd name="connsiteY21" fmla="*/ 980048 h 1430338"/>
                <a:gd name="connsiteX22" fmla="*/ 363161 w 10780713"/>
                <a:gd name="connsiteY22" fmla="*/ 1064762 h 1430338"/>
                <a:gd name="connsiteX23" fmla="*/ 367685 w 10780713"/>
                <a:gd name="connsiteY23" fmla="*/ 1064306 h 1430338"/>
                <a:gd name="connsiteX24" fmla="*/ 505563 w 10780713"/>
                <a:gd name="connsiteY24" fmla="*/ 1091264 h 1430338"/>
                <a:gd name="connsiteX25" fmla="*/ 947802 w 10780713"/>
                <a:gd name="connsiteY25" fmla="*/ 873125 h 1430338"/>
                <a:gd name="connsiteX26" fmla="*/ 1504951 w 10780713"/>
                <a:gd name="connsiteY26" fmla="*/ 1430338 h 1430338"/>
                <a:gd name="connsiteX27" fmla="*/ 1588 w 10780713"/>
                <a:gd name="connsiteY27" fmla="*/ 1430338 h 1430338"/>
                <a:gd name="connsiteX28" fmla="*/ 293924 w 10780713"/>
                <a:gd name="connsiteY28" fmla="*/ 1071744 h 1430338"/>
                <a:gd name="connsiteX29" fmla="*/ 301879 w 10780713"/>
                <a:gd name="connsiteY29" fmla="*/ 1070942 h 1430338"/>
                <a:gd name="connsiteX30" fmla="*/ 301879 w 10780713"/>
                <a:gd name="connsiteY30" fmla="*/ 980048 h 1430338"/>
                <a:gd name="connsiteX31" fmla="*/ 0 w 10780713"/>
                <a:gd name="connsiteY31" fmla="*/ 649101 h 1430338"/>
                <a:gd name="connsiteX32" fmla="*/ 332581 w 10780713"/>
                <a:gd name="connsiteY32" fmla="*/ 0 h 143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780713" h="1430338">
                  <a:moveTo>
                    <a:pt x="10286999" y="1143000"/>
                  </a:moveTo>
                  <a:cubicBezTo>
                    <a:pt x="10398885" y="1143000"/>
                    <a:pt x="10495571" y="1206613"/>
                    <a:pt x="10543251" y="1299506"/>
                  </a:cubicBezTo>
                  <a:cubicBezTo>
                    <a:pt x="10567137" y="1284487"/>
                    <a:pt x="10595365" y="1275668"/>
                    <a:pt x="10625697" y="1275668"/>
                  </a:cubicBezTo>
                  <a:cubicBezTo>
                    <a:pt x="10711297" y="1275668"/>
                    <a:pt x="10780713" y="1344908"/>
                    <a:pt x="10780713" y="1430338"/>
                  </a:cubicBezTo>
                  <a:lnTo>
                    <a:pt x="10470657" y="1430338"/>
                  </a:lnTo>
                  <a:lnTo>
                    <a:pt x="10286999" y="1430338"/>
                  </a:lnTo>
                  <a:close/>
                  <a:moveTo>
                    <a:pt x="8420099" y="1143000"/>
                  </a:moveTo>
                  <a:cubicBezTo>
                    <a:pt x="8531985" y="1143000"/>
                    <a:pt x="8628671" y="1206613"/>
                    <a:pt x="8676351" y="1299506"/>
                  </a:cubicBezTo>
                  <a:cubicBezTo>
                    <a:pt x="8700237" y="1284487"/>
                    <a:pt x="8728465" y="1275668"/>
                    <a:pt x="8758773" y="1275668"/>
                  </a:cubicBezTo>
                  <a:cubicBezTo>
                    <a:pt x="8844397" y="1275668"/>
                    <a:pt x="8913813" y="1344908"/>
                    <a:pt x="8913813" y="1430338"/>
                  </a:cubicBezTo>
                  <a:lnTo>
                    <a:pt x="8603757" y="1430338"/>
                  </a:lnTo>
                  <a:lnTo>
                    <a:pt x="8420099" y="1430338"/>
                  </a:lnTo>
                  <a:close/>
                  <a:moveTo>
                    <a:pt x="4684713" y="1143000"/>
                  </a:moveTo>
                  <a:lnTo>
                    <a:pt x="4684713" y="1430338"/>
                  </a:lnTo>
                  <a:lnTo>
                    <a:pt x="4501056" y="1430338"/>
                  </a:lnTo>
                  <a:lnTo>
                    <a:pt x="4191000" y="1430338"/>
                  </a:lnTo>
                  <a:cubicBezTo>
                    <a:pt x="4191000" y="1344908"/>
                    <a:pt x="4260417" y="1275668"/>
                    <a:pt x="4346017" y="1275668"/>
                  </a:cubicBezTo>
                  <a:cubicBezTo>
                    <a:pt x="4376348" y="1275668"/>
                    <a:pt x="4404577" y="1284487"/>
                    <a:pt x="4428462" y="1299506"/>
                  </a:cubicBezTo>
                  <a:cubicBezTo>
                    <a:pt x="4476142" y="1206613"/>
                    <a:pt x="4572828" y="1143000"/>
                    <a:pt x="4684713" y="1143000"/>
                  </a:cubicBezTo>
                  <a:close/>
                  <a:moveTo>
                    <a:pt x="332581" y="0"/>
                  </a:moveTo>
                  <a:cubicBezTo>
                    <a:pt x="441194" y="0"/>
                    <a:pt x="665163" y="465545"/>
                    <a:pt x="665163" y="649101"/>
                  </a:cubicBezTo>
                  <a:cubicBezTo>
                    <a:pt x="665163" y="822332"/>
                    <a:pt x="532438" y="964688"/>
                    <a:pt x="363161" y="980048"/>
                  </a:cubicBezTo>
                  <a:lnTo>
                    <a:pt x="363161" y="1064762"/>
                  </a:lnTo>
                  <a:lnTo>
                    <a:pt x="367685" y="1064306"/>
                  </a:lnTo>
                  <a:cubicBezTo>
                    <a:pt x="416405" y="1064306"/>
                    <a:pt x="463037" y="1073799"/>
                    <a:pt x="505563" y="1091264"/>
                  </a:cubicBezTo>
                  <a:cubicBezTo>
                    <a:pt x="607318" y="958616"/>
                    <a:pt x="767537" y="873125"/>
                    <a:pt x="947802" y="873125"/>
                  </a:cubicBezTo>
                  <a:cubicBezTo>
                    <a:pt x="1255504" y="873125"/>
                    <a:pt x="1504951" y="1122529"/>
                    <a:pt x="1504951" y="1430338"/>
                  </a:cubicBezTo>
                  <a:lnTo>
                    <a:pt x="1588" y="1430338"/>
                  </a:lnTo>
                  <a:cubicBezTo>
                    <a:pt x="1588" y="1253484"/>
                    <a:pt x="127134" y="1105881"/>
                    <a:pt x="293924" y="1071744"/>
                  </a:cubicBezTo>
                  <a:lnTo>
                    <a:pt x="301879" y="1070942"/>
                  </a:lnTo>
                  <a:lnTo>
                    <a:pt x="301879" y="980048"/>
                  </a:lnTo>
                  <a:cubicBezTo>
                    <a:pt x="132478" y="964688"/>
                    <a:pt x="0" y="822229"/>
                    <a:pt x="0" y="649101"/>
                  </a:cubicBezTo>
                  <a:cubicBezTo>
                    <a:pt x="0" y="465545"/>
                    <a:pt x="223969" y="0"/>
                    <a:pt x="332581" y="0"/>
                  </a:cubicBezTo>
                  <a:close/>
                </a:path>
              </a:pathLst>
            </a:custGeom>
            <a:solidFill>
              <a:schemeClr val="tx2"/>
            </a:solidFill>
            <a:ln>
              <a:noFill/>
            </a:ln>
          </p:spPr>
          <p:txBody>
            <a:bodyPr wrap="square" lIns="0" tIns="0" rIns="0" bIns="0">
              <a:noAutofit/>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grpSp>
          <p:nvGrpSpPr>
            <p:cNvPr id="158" name="Group 157"/>
            <p:cNvGrpSpPr>
              <a:grpSpLocks noChangeAspect="1"/>
            </p:cNvGrpSpPr>
            <p:nvPr/>
          </p:nvGrpSpPr>
          <p:grpSpPr>
            <a:xfrm>
              <a:off x="20481411" y="9193829"/>
              <a:ext cx="2012952" cy="3013075"/>
              <a:chOff x="20481411" y="9187479"/>
              <a:chExt cx="2012952" cy="3013075"/>
            </a:xfrm>
          </p:grpSpPr>
          <p:sp>
            <p:nvSpPr>
              <p:cNvPr id="15" name="AutoShape 254"/>
              <p:cNvSpPr>
                <a:spLocks noChangeAspect="1"/>
              </p:cNvSpPr>
              <p:nvPr/>
            </p:nvSpPr>
            <p:spPr bwMode="auto">
              <a:xfrm>
                <a:off x="20557613" y="9187479"/>
                <a:ext cx="1868488" cy="3013075"/>
              </a:xfrm>
              <a:custGeom>
                <a:avLst/>
                <a:gdLst/>
                <a:ahLst/>
                <a:cxnLst/>
                <a:rect l="0" t="0" r="r" b="b"/>
                <a:pathLst>
                  <a:path w="21600" h="21600">
                    <a:moveTo>
                      <a:pt x="21600" y="6696"/>
                    </a:moveTo>
                    <a:lnTo>
                      <a:pt x="21600" y="21600"/>
                    </a:lnTo>
                    <a:lnTo>
                      <a:pt x="0" y="21600"/>
                    </a:lnTo>
                    <a:lnTo>
                      <a:pt x="0" y="6696"/>
                    </a:lnTo>
                    <a:cubicBezTo>
                      <a:pt x="0" y="2998"/>
                      <a:pt x="4835" y="0"/>
                      <a:pt x="10800" y="0"/>
                    </a:cubicBezTo>
                    <a:cubicBezTo>
                      <a:pt x="16765" y="0"/>
                      <a:pt x="21600" y="2998"/>
                      <a:pt x="21600" y="6696"/>
                    </a:cubicBezTo>
                    <a:close/>
                    <a:moveTo>
                      <a:pt x="21600" y="6696"/>
                    </a:moveTo>
                  </a:path>
                </a:pathLst>
              </a:custGeom>
              <a:solidFill>
                <a:schemeClr val="accent1"/>
              </a:solidFill>
              <a:ln>
                <a:noFill/>
              </a:ln>
            </p:spPr>
            <p:txBody>
              <a:bodyPr lIns="0" tIns="0" rIns="0" bIns="0"/>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sp>
            <p:nvSpPr>
              <p:cNvPr id="153" name="Freeform 152"/>
              <p:cNvSpPr>
                <a:spLocks noChangeAspect="1"/>
              </p:cNvSpPr>
              <p:nvPr/>
            </p:nvSpPr>
            <p:spPr bwMode="auto">
              <a:xfrm>
                <a:off x="20720331" y="10584479"/>
                <a:ext cx="1539876" cy="1227138"/>
              </a:xfrm>
              <a:custGeom>
                <a:avLst/>
                <a:gdLst>
                  <a:gd name="connsiteX0" fmla="*/ 1385888 w 1539876"/>
                  <a:gd name="connsiteY0" fmla="*/ 0 h 1227138"/>
                  <a:gd name="connsiteX1" fmla="*/ 1539876 w 1539876"/>
                  <a:gd name="connsiteY1" fmla="*/ 154017 h 1227138"/>
                  <a:gd name="connsiteX2" fmla="*/ 1539876 w 1539876"/>
                  <a:gd name="connsiteY2" fmla="*/ 1227138 h 1227138"/>
                  <a:gd name="connsiteX3" fmla="*/ 1231900 w 1539876"/>
                  <a:gd name="connsiteY3" fmla="*/ 1227138 h 1227138"/>
                  <a:gd name="connsiteX4" fmla="*/ 1231900 w 1539876"/>
                  <a:gd name="connsiteY4" fmla="*/ 154017 h 1227138"/>
                  <a:gd name="connsiteX5" fmla="*/ 1385888 w 1539876"/>
                  <a:gd name="connsiteY5" fmla="*/ 0 h 1227138"/>
                  <a:gd name="connsiteX6" fmla="*/ 979488 w 1539876"/>
                  <a:gd name="connsiteY6" fmla="*/ 0 h 1227138"/>
                  <a:gd name="connsiteX7" fmla="*/ 1133476 w 1539876"/>
                  <a:gd name="connsiteY7" fmla="*/ 154017 h 1227138"/>
                  <a:gd name="connsiteX8" fmla="*/ 1133476 w 1539876"/>
                  <a:gd name="connsiteY8" fmla="*/ 1227138 h 1227138"/>
                  <a:gd name="connsiteX9" fmla="*/ 825500 w 1539876"/>
                  <a:gd name="connsiteY9" fmla="*/ 1227138 h 1227138"/>
                  <a:gd name="connsiteX10" fmla="*/ 825500 w 1539876"/>
                  <a:gd name="connsiteY10" fmla="*/ 154017 h 1227138"/>
                  <a:gd name="connsiteX11" fmla="*/ 979488 w 1539876"/>
                  <a:gd name="connsiteY11" fmla="*/ 0 h 1227138"/>
                  <a:gd name="connsiteX12" fmla="*/ 573088 w 1539876"/>
                  <a:gd name="connsiteY12" fmla="*/ 0 h 1227138"/>
                  <a:gd name="connsiteX13" fmla="*/ 727076 w 1539876"/>
                  <a:gd name="connsiteY13" fmla="*/ 154017 h 1227138"/>
                  <a:gd name="connsiteX14" fmla="*/ 727076 w 1539876"/>
                  <a:gd name="connsiteY14" fmla="*/ 1227138 h 1227138"/>
                  <a:gd name="connsiteX15" fmla="*/ 419100 w 1539876"/>
                  <a:gd name="connsiteY15" fmla="*/ 1227138 h 1227138"/>
                  <a:gd name="connsiteX16" fmla="*/ 419100 w 1539876"/>
                  <a:gd name="connsiteY16" fmla="*/ 154017 h 1227138"/>
                  <a:gd name="connsiteX17" fmla="*/ 573088 w 1539876"/>
                  <a:gd name="connsiteY17" fmla="*/ 0 h 1227138"/>
                  <a:gd name="connsiteX18" fmla="*/ 153988 w 1539876"/>
                  <a:gd name="connsiteY18" fmla="*/ 0 h 1227138"/>
                  <a:gd name="connsiteX19" fmla="*/ 307976 w 1539876"/>
                  <a:gd name="connsiteY19" fmla="*/ 154017 h 1227138"/>
                  <a:gd name="connsiteX20" fmla="*/ 307976 w 1539876"/>
                  <a:gd name="connsiteY20" fmla="*/ 1227138 h 1227138"/>
                  <a:gd name="connsiteX21" fmla="*/ 0 w 1539876"/>
                  <a:gd name="connsiteY21" fmla="*/ 1227138 h 1227138"/>
                  <a:gd name="connsiteX22" fmla="*/ 0 w 1539876"/>
                  <a:gd name="connsiteY22" fmla="*/ 154017 h 1227138"/>
                  <a:gd name="connsiteX23" fmla="*/ 153988 w 1539876"/>
                  <a:gd name="connsiteY23" fmla="*/ 0 h 1227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39876" h="1227138">
                    <a:moveTo>
                      <a:pt x="1385888" y="0"/>
                    </a:moveTo>
                    <a:cubicBezTo>
                      <a:pt x="1470938" y="0"/>
                      <a:pt x="1539876" y="68970"/>
                      <a:pt x="1539876" y="154017"/>
                    </a:cubicBezTo>
                    <a:cubicBezTo>
                      <a:pt x="1539876" y="154017"/>
                      <a:pt x="1539876" y="1227138"/>
                      <a:pt x="1539876" y="1227138"/>
                    </a:cubicBezTo>
                    <a:lnTo>
                      <a:pt x="1231900" y="1227138"/>
                    </a:lnTo>
                    <a:lnTo>
                      <a:pt x="1231900" y="154017"/>
                    </a:lnTo>
                    <a:cubicBezTo>
                      <a:pt x="1231900" y="68970"/>
                      <a:pt x="1300838" y="0"/>
                      <a:pt x="1385888" y="0"/>
                    </a:cubicBezTo>
                    <a:close/>
                    <a:moveTo>
                      <a:pt x="979488" y="0"/>
                    </a:moveTo>
                    <a:cubicBezTo>
                      <a:pt x="1064538" y="0"/>
                      <a:pt x="1133476" y="68970"/>
                      <a:pt x="1133476" y="154017"/>
                    </a:cubicBezTo>
                    <a:cubicBezTo>
                      <a:pt x="1133476" y="154017"/>
                      <a:pt x="1133476" y="1227138"/>
                      <a:pt x="1133476" y="1227138"/>
                    </a:cubicBezTo>
                    <a:lnTo>
                      <a:pt x="825500" y="1227138"/>
                    </a:lnTo>
                    <a:lnTo>
                      <a:pt x="825500" y="154017"/>
                    </a:lnTo>
                    <a:cubicBezTo>
                      <a:pt x="825500" y="68970"/>
                      <a:pt x="894438" y="0"/>
                      <a:pt x="979488" y="0"/>
                    </a:cubicBezTo>
                    <a:close/>
                    <a:moveTo>
                      <a:pt x="573088" y="0"/>
                    </a:moveTo>
                    <a:cubicBezTo>
                      <a:pt x="658138" y="0"/>
                      <a:pt x="727076" y="68970"/>
                      <a:pt x="727076" y="154017"/>
                    </a:cubicBezTo>
                    <a:cubicBezTo>
                      <a:pt x="727076" y="154017"/>
                      <a:pt x="727076" y="1227138"/>
                      <a:pt x="727076" y="1227138"/>
                    </a:cubicBezTo>
                    <a:lnTo>
                      <a:pt x="419100" y="1227138"/>
                    </a:lnTo>
                    <a:lnTo>
                      <a:pt x="419100" y="154017"/>
                    </a:lnTo>
                    <a:cubicBezTo>
                      <a:pt x="419100" y="68970"/>
                      <a:pt x="488038" y="0"/>
                      <a:pt x="573088" y="0"/>
                    </a:cubicBezTo>
                    <a:close/>
                    <a:moveTo>
                      <a:pt x="153988" y="0"/>
                    </a:moveTo>
                    <a:cubicBezTo>
                      <a:pt x="239038" y="0"/>
                      <a:pt x="307976" y="68970"/>
                      <a:pt x="307976" y="154017"/>
                    </a:cubicBezTo>
                    <a:cubicBezTo>
                      <a:pt x="307976" y="154017"/>
                      <a:pt x="307976" y="1227138"/>
                      <a:pt x="307976" y="1227138"/>
                    </a:cubicBezTo>
                    <a:lnTo>
                      <a:pt x="0" y="1227138"/>
                    </a:lnTo>
                    <a:lnTo>
                      <a:pt x="0" y="154017"/>
                    </a:lnTo>
                    <a:cubicBezTo>
                      <a:pt x="0" y="68970"/>
                      <a:pt x="68938" y="0"/>
                      <a:pt x="153988" y="0"/>
                    </a:cubicBezTo>
                    <a:close/>
                  </a:path>
                </a:pathLst>
              </a:custGeom>
              <a:solidFill>
                <a:schemeClr val="accent2"/>
              </a:solidFill>
              <a:ln>
                <a:noFill/>
              </a:ln>
            </p:spPr>
            <p:txBody>
              <a:bodyPr wrap="square" lIns="0" tIns="0" rIns="0" bIns="0">
                <a:noAutofit/>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sp>
            <p:nvSpPr>
              <p:cNvPr id="152" name="Freeform 151"/>
              <p:cNvSpPr>
                <a:spLocks noChangeAspect="1"/>
              </p:cNvSpPr>
              <p:nvPr/>
            </p:nvSpPr>
            <p:spPr bwMode="auto">
              <a:xfrm>
                <a:off x="20481411" y="10127279"/>
                <a:ext cx="2012952" cy="1692275"/>
              </a:xfrm>
              <a:custGeom>
                <a:avLst/>
                <a:gdLst>
                  <a:gd name="connsiteX0" fmla="*/ 1447800 w 2012952"/>
                  <a:gd name="connsiteY0" fmla="*/ 1638300 h 1692275"/>
                  <a:gd name="connsiteX1" fmla="*/ 1801814 w 2012952"/>
                  <a:gd name="connsiteY1" fmla="*/ 1638300 h 1692275"/>
                  <a:gd name="connsiteX2" fmla="*/ 1801814 w 2012952"/>
                  <a:gd name="connsiteY2" fmla="*/ 1692275 h 1692275"/>
                  <a:gd name="connsiteX3" fmla="*/ 1447800 w 2012952"/>
                  <a:gd name="connsiteY3" fmla="*/ 1692275 h 1692275"/>
                  <a:gd name="connsiteX4" fmla="*/ 1041400 w 2012952"/>
                  <a:gd name="connsiteY4" fmla="*/ 1638300 h 1692275"/>
                  <a:gd name="connsiteX5" fmla="*/ 1395414 w 2012952"/>
                  <a:gd name="connsiteY5" fmla="*/ 1638300 h 1692275"/>
                  <a:gd name="connsiteX6" fmla="*/ 1395414 w 2012952"/>
                  <a:gd name="connsiteY6" fmla="*/ 1692275 h 1692275"/>
                  <a:gd name="connsiteX7" fmla="*/ 1041400 w 2012952"/>
                  <a:gd name="connsiteY7" fmla="*/ 1692275 h 1692275"/>
                  <a:gd name="connsiteX8" fmla="*/ 635000 w 2012952"/>
                  <a:gd name="connsiteY8" fmla="*/ 1638300 h 1692275"/>
                  <a:gd name="connsiteX9" fmla="*/ 989014 w 2012952"/>
                  <a:gd name="connsiteY9" fmla="*/ 1638300 h 1692275"/>
                  <a:gd name="connsiteX10" fmla="*/ 989014 w 2012952"/>
                  <a:gd name="connsiteY10" fmla="*/ 1692275 h 1692275"/>
                  <a:gd name="connsiteX11" fmla="*/ 635000 w 2012952"/>
                  <a:gd name="connsiteY11" fmla="*/ 1692275 h 1692275"/>
                  <a:gd name="connsiteX12" fmla="*/ 215900 w 2012952"/>
                  <a:gd name="connsiteY12" fmla="*/ 1638300 h 1692275"/>
                  <a:gd name="connsiteX13" fmla="*/ 569914 w 2012952"/>
                  <a:gd name="connsiteY13" fmla="*/ 1638300 h 1692275"/>
                  <a:gd name="connsiteX14" fmla="*/ 569914 w 2012952"/>
                  <a:gd name="connsiteY14" fmla="*/ 1692275 h 1692275"/>
                  <a:gd name="connsiteX15" fmla="*/ 215900 w 2012952"/>
                  <a:gd name="connsiteY15" fmla="*/ 1692275 h 1692275"/>
                  <a:gd name="connsiteX16" fmla="*/ 0 w 2012952"/>
                  <a:gd name="connsiteY16" fmla="*/ 0 h 1692275"/>
                  <a:gd name="connsiteX17" fmla="*/ 2012952 w 2012952"/>
                  <a:gd name="connsiteY17" fmla="*/ 0 h 1692275"/>
                  <a:gd name="connsiteX18" fmla="*/ 2012952 w 2012952"/>
                  <a:gd name="connsiteY18" fmla="*/ 134938 h 1692275"/>
                  <a:gd name="connsiteX19" fmla="*/ 0 w 2012952"/>
                  <a:gd name="connsiteY19" fmla="*/ 134938 h 169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12952" h="1692275">
                    <a:moveTo>
                      <a:pt x="1447800" y="1638300"/>
                    </a:moveTo>
                    <a:lnTo>
                      <a:pt x="1801814" y="1638300"/>
                    </a:lnTo>
                    <a:cubicBezTo>
                      <a:pt x="1801814" y="1638300"/>
                      <a:pt x="1801814" y="1692275"/>
                      <a:pt x="1801814" y="1692275"/>
                    </a:cubicBezTo>
                    <a:lnTo>
                      <a:pt x="1447800" y="1692275"/>
                    </a:lnTo>
                    <a:close/>
                    <a:moveTo>
                      <a:pt x="1041400" y="1638300"/>
                    </a:moveTo>
                    <a:lnTo>
                      <a:pt x="1395414" y="1638300"/>
                    </a:lnTo>
                    <a:cubicBezTo>
                      <a:pt x="1395414" y="1638300"/>
                      <a:pt x="1395414" y="1692275"/>
                      <a:pt x="1395414" y="1692275"/>
                    </a:cubicBezTo>
                    <a:lnTo>
                      <a:pt x="1041400" y="1692275"/>
                    </a:lnTo>
                    <a:close/>
                    <a:moveTo>
                      <a:pt x="635000" y="1638300"/>
                    </a:moveTo>
                    <a:lnTo>
                      <a:pt x="989014" y="1638300"/>
                    </a:lnTo>
                    <a:cubicBezTo>
                      <a:pt x="989014" y="1638300"/>
                      <a:pt x="989014" y="1692275"/>
                      <a:pt x="989014" y="1692275"/>
                    </a:cubicBezTo>
                    <a:lnTo>
                      <a:pt x="635000" y="1692275"/>
                    </a:lnTo>
                    <a:close/>
                    <a:moveTo>
                      <a:pt x="215900" y="1638300"/>
                    </a:moveTo>
                    <a:lnTo>
                      <a:pt x="569914" y="1638300"/>
                    </a:lnTo>
                    <a:cubicBezTo>
                      <a:pt x="569914" y="1638300"/>
                      <a:pt x="569914" y="1692275"/>
                      <a:pt x="569914" y="1692275"/>
                    </a:cubicBezTo>
                    <a:lnTo>
                      <a:pt x="215900" y="1692275"/>
                    </a:lnTo>
                    <a:close/>
                    <a:moveTo>
                      <a:pt x="0" y="0"/>
                    </a:moveTo>
                    <a:lnTo>
                      <a:pt x="2012952" y="0"/>
                    </a:lnTo>
                    <a:cubicBezTo>
                      <a:pt x="2012952" y="0"/>
                      <a:pt x="2012952" y="134938"/>
                      <a:pt x="2012952" y="134938"/>
                    </a:cubicBezTo>
                    <a:lnTo>
                      <a:pt x="0" y="134938"/>
                    </a:lnTo>
                    <a:close/>
                  </a:path>
                </a:pathLst>
              </a:custGeom>
              <a:solidFill>
                <a:schemeClr val="accent1">
                  <a:lumMod val="75000"/>
                </a:schemeClr>
              </a:solidFill>
              <a:ln>
                <a:noFill/>
              </a:ln>
            </p:spPr>
            <p:txBody>
              <a:bodyPr wrap="square" lIns="0" tIns="0" rIns="0" bIns="0">
                <a:noAutofit/>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grpSp>
        <p:grpSp>
          <p:nvGrpSpPr>
            <p:cNvPr id="157" name="Group 156"/>
            <p:cNvGrpSpPr>
              <a:grpSpLocks noChangeAspect="1"/>
            </p:cNvGrpSpPr>
            <p:nvPr/>
          </p:nvGrpSpPr>
          <p:grpSpPr>
            <a:xfrm>
              <a:off x="18690711" y="7673004"/>
              <a:ext cx="1868488" cy="4533900"/>
              <a:chOff x="18690711" y="7663479"/>
              <a:chExt cx="1868488" cy="4533900"/>
            </a:xfrm>
          </p:grpSpPr>
          <p:sp>
            <p:nvSpPr>
              <p:cNvPr id="151" name="Freeform 150"/>
              <p:cNvSpPr>
                <a:spLocks noChangeAspect="1"/>
              </p:cNvSpPr>
              <p:nvPr/>
            </p:nvSpPr>
            <p:spPr bwMode="auto">
              <a:xfrm>
                <a:off x="18690711" y="7663479"/>
                <a:ext cx="1868488" cy="4533900"/>
              </a:xfrm>
              <a:custGeom>
                <a:avLst/>
                <a:gdLst>
                  <a:gd name="connsiteX0" fmla="*/ 1355726 w 1868488"/>
                  <a:gd name="connsiteY0" fmla="*/ 0 h 4533900"/>
                  <a:gd name="connsiteX1" fmla="*/ 1866900 w 1868488"/>
                  <a:gd name="connsiteY1" fmla="*/ 0 h 4533900"/>
                  <a:gd name="connsiteX2" fmla="*/ 1866900 w 1868488"/>
                  <a:gd name="connsiteY2" fmla="*/ 215900 h 4533900"/>
                  <a:gd name="connsiteX3" fmla="*/ 1868488 w 1868488"/>
                  <a:gd name="connsiteY3" fmla="*/ 215900 h 4533900"/>
                  <a:gd name="connsiteX4" fmla="*/ 1868488 w 1868488"/>
                  <a:gd name="connsiteY4" fmla="*/ 4533900 h 4533900"/>
                  <a:gd name="connsiteX5" fmla="*/ 0 w 1868488"/>
                  <a:gd name="connsiteY5" fmla="*/ 4533900 h 4533900"/>
                  <a:gd name="connsiteX6" fmla="*/ 0 w 1868488"/>
                  <a:gd name="connsiteY6" fmla="*/ 215900 h 4533900"/>
                  <a:gd name="connsiteX7" fmla="*/ 1355726 w 1868488"/>
                  <a:gd name="connsiteY7" fmla="*/ 215900 h 4533900"/>
                  <a:gd name="connsiteX8" fmla="*/ 1355726 w 1868488"/>
                  <a:gd name="connsiteY8" fmla="*/ 212701 h 4533900"/>
                  <a:gd name="connsiteX9" fmla="*/ 1355726 w 1868488"/>
                  <a:gd name="connsiteY9" fmla="*/ 0 h 453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8488" h="4533900">
                    <a:moveTo>
                      <a:pt x="1355726" y="0"/>
                    </a:moveTo>
                    <a:lnTo>
                      <a:pt x="1866900" y="0"/>
                    </a:lnTo>
                    <a:lnTo>
                      <a:pt x="1866900" y="215900"/>
                    </a:lnTo>
                    <a:lnTo>
                      <a:pt x="1868488" y="215900"/>
                    </a:lnTo>
                    <a:cubicBezTo>
                      <a:pt x="1868488" y="215900"/>
                      <a:pt x="1868488" y="4533900"/>
                      <a:pt x="1868488" y="4533900"/>
                    </a:cubicBezTo>
                    <a:lnTo>
                      <a:pt x="0" y="4533900"/>
                    </a:lnTo>
                    <a:lnTo>
                      <a:pt x="0" y="215900"/>
                    </a:lnTo>
                    <a:lnTo>
                      <a:pt x="1355726" y="215900"/>
                    </a:lnTo>
                    <a:lnTo>
                      <a:pt x="1355726" y="212701"/>
                    </a:lnTo>
                    <a:cubicBezTo>
                      <a:pt x="1355726" y="170160"/>
                      <a:pt x="1355726" y="0"/>
                      <a:pt x="1355726" y="0"/>
                    </a:cubicBezTo>
                    <a:close/>
                  </a:path>
                </a:pathLst>
              </a:custGeom>
              <a:solidFill>
                <a:schemeClr val="accent5"/>
              </a:solidFill>
              <a:ln>
                <a:noFill/>
              </a:ln>
            </p:spPr>
            <p:txBody>
              <a:bodyPr wrap="square" lIns="0" tIns="0" rIns="0" bIns="0">
                <a:noAutofit/>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sp>
            <p:nvSpPr>
              <p:cNvPr id="150" name="Freeform 149"/>
              <p:cNvSpPr>
                <a:spLocks noChangeAspect="1"/>
              </p:cNvSpPr>
              <p:nvPr/>
            </p:nvSpPr>
            <p:spPr bwMode="auto">
              <a:xfrm>
                <a:off x="18853431" y="8247679"/>
                <a:ext cx="1539876" cy="3571875"/>
              </a:xfrm>
              <a:custGeom>
                <a:avLst/>
                <a:gdLst>
                  <a:gd name="connsiteX0" fmla="*/ 1231900 w 1539876"/>
                  <a:gd name="connsiteY0" fmla="*/ 3124200 h 3571875"/>
                  <a:gd name="connsiteX1" fmla="*/ 1539876 w 1539876"/>
                  <a:gd name="connsiteY1" fmla="*/ 3124200 h 3571875"/>
                  <a:gd name="connsiteX2" fmla="*/ 1539876 w 1539876"/>
                  <a:gd name="connsiteY2" fmla="*/ 3571875 h 3571875"/>
                  <a:gd name="connsiteX3" fmla="*/ 1231900 w 1539876"/>
                  <a:gd name="connsiteY3" fmla="*/ 3571875 h 3571875"/>
                  <a:gd name="connsiteX4" fmla="*/ 825500 w 1539876"/>
                  <a:gd name="connsiteY4" fmla="*/ 3124200 h 3571875"/>
                  <a:gd name="connsiteX5" fmla="*/ 1133476 w 1539876"/>
                  <a:gd name="connsiteY5" fmla="*/ 3124200 h 3571875"/>
                  <a:gd name="connsiteX6" fmla="*/ 1133476 w 1539876"/>
                  <a:gd name="connsiteY6" fmla="*/ 3571875 h 3571875"/>
                  <a:gd name="connsiteX7" fmla="*/ 825500 w 1539876"/>
                  <a:gd name="connsiteY7" fmla="*/ 3571875 h 3571875"/>
                  <a:gd name="connsiteX8" fmla="*/ 406400 w 1539876"/>
                  <a:gd name="connsiteY8" fmla="*/ 3124200 h 3571875"/>
                  <a:gd name="connsiteX9" fmla="*/ 714376 w 1539876"/>
                  <a:gd name="connsiteY9" fmla="*/ 3124200 h 3571875"/>
                  <a:gd name="connsiteX10" fmla="*/ 714376 w 1539876"/>
                  <a:gd name="connsiteY10" fmla="*/ 3571875 h 3571875"/>
                  <a:gd name="connsiteX11" fmla="*/ 406400 w 1539876"/>
                  <a:gd name="connsiteY11" fmla="*/ 3571875 h 3571875"/>
                  <a:gd name="connsiteX12" fmla="*/ 0 w 1539876"/>
                  <a:gd name="connsiteY12" fmla="*/ 3124200 h 3571875"/>
                  <a:gd name="connsiteX13" fmla="*/ 307976 w 1539876"/>
                  <a:gd name="connsiteY13" fmla="*/ 3124200 h 3571875"/>
                  <a:gd name="connsiteX14" fmla="*/ 307976 w 1539876"/>
                  <a:gd name="connsiteY14" fmla="*/ 3571875 h 3571875"/>
                  <a:gd name="connsiteX15" fmla="*/ 0 w 1539876"/>
                  <a:gd name="connsiteY15" fmla="*/ 3571875 h 3571875"/>
                  <a:gd name="connsiteX16" fmla="*/ 1231900 w 1539876"/>
                  <a:gd name="connsiteY16" fmla="*/ 2336800 h 3571875"/>
                  <a:gd name="connsiteX17" fmla="*/ 1539876 w 1539876"/>
                  <a:gd name="connsiteY17" fmla="*/ 2336800 h 3571875"/>
                  <a:gd name="connsiteX18" fmla="*/ 1539876 w 1539876"/>
                  <a:gd name="connsiteY18" fmla="*/ 2784475 h 3571875"/>
                  <a:gd name="connsiteX19" fmla="*/ 1231900 w 1539876"/>
                  <a:gd name="connsiteY19" fmla="*/ 2784475 h 3571875"/>
                  <a:gd name="connsiteX20" fmla="*/ 825500 w 1539876"/>
                  <a:gd name="connsiteY20" fmla="*/ 2336800 h 3571875"/>
                  <a:gd name="connsiteX21" fmla="*/ 1133476 w 1539876"/>
                  <a:gd name="connsiteY21" fmla="*/ 2336800 h 3571875"/>
                  <a:gd name="connsiteX22" fmla="*/ 1133476 w 1539876"/>
                  <a:gd name="connsiteY22" fmla="*/ 2784475 h 3571875"/>
                  <a:gd name="connsiteX23" fmla="*/ 825500 w 1539876"/>
                  <a:gd name="connsiteY23" fmla="*/ 2784475 h 3571875"/>
                  <a:gd name="connsiteX24" fmla="*/ 406400 w 1539876"/>
                  <a:gd name="connsiteY24" fmla="*/ 2336800 h 3571875"/>
                  <a:gd name="connsiteX25" fmla="*/ 714376 w 1539876"/>
                  <a:gd name="connsiteY25" fmla="*/ 2336800 h 3571875"/>
                  <a:gd name="connsiteX26" fmla="*/ 714376 w 1539876"/>
                  <a:gd name="connsiteY26" fmla="*/ 2784475 h 3571875"/>
                  <a:gd name="connsiteX27" fmla="*/ 406400 w 1539876"/>
                  <a:gd name="connsiteY27" fmla="*/ 2784475 h 3571875"/>
                  <a:gd name="connsiteX28" fmla="*/ 0 w 1539876"/>
                  <a:gd name="connsiteY28" fmla="*/ 2336800 h 3571875"/>
                  <a:gd name="connsiteX29" fmla="*/ 307976 w 1539876"/>
                  <a:gd name="connsiteY29" fmla="*/ 2336800 h 3571875"/>
                  <a:gd name="connsiteX30" fmla="*/ 307976 w 1539876"/>
                  <a:gd name="connsiteY30" fmla="*/ 2784475 h 3571875"/>
                  <a:gd name="connsiteX31" fmla="*/ 0 w 1539876"/>
                  <a:gd name="connsiteY31" fmla="*/ 2784475 h 3571875"/>
                  <a:gd name="connsiteX32" fmla="*/ 1231900 w 1539876"/>
                  <a:gd name="connsiteY32" fmla="*/ 1562100 h 3571875"/>
                  <a:gd name="connsiteX33" fmla="*/ 1539876 w 1539876"/>
                  <a:gd name="connsiteY33" fmla="*/ 1562100 h 3571875"/>
                  <a:gd name="connsiteX34" fmla="*/ 1539876 w 1539876"/>
                  <a:gd name="connsiteY34" fmla="*/ 2009775 h 3571875"/>
                  <a:gd name="connsiteX35" fmla="*/ 1231900 w 1539876"/>
                  <a:gd name="connsiteY35" fmla="*/ 2009775 h 3571875"/>
                  <a:gd name="connsiteX36" fmla="*/ 825500 w 1539876"/>
                  <a:gd name="connsiteY36" fmla="*/ 1562100 h 3571875"/>
                  <a:gd name="connsiteX37" fmla="*/ 1133476 w 1539876"/>
                  <a:gd name="connsiteY37" fmla="*/ 1562100 h 3571875"/>
                  <a:gd name="connsiteX38" fmla="*/ 1133476 w 1539876"/>
                  <a:gd name="connsiteY38" fmla="*/ 2009775 h 3571875"/>
                  <a:gd name="connsiteX39" fmla="*/ 825500 w 1539876"/>
                  <a:gd name="connsiteY39" fmla="*/ 2009775 h 3571875"/>
                  <a:gd name="connsiteX40" fmla="*/ 406400 w 1539876"/>
                  <a:gd name="connsiteY40" fmla="*/ 1562100 h 3571875"/>
                  <a:gd name="connsiteX41" fmla="*/ 714376 w 1539876"/>
                  <a:gd name="connsiteY41" fmla="*/ 1562100 h 3571875"/>
                  <a:gd name="connsiteX42" fmla="*/ 714376 w 1539876"/>
                  <a:gd name="connsiteY42" fmla="*/ 2009775 h 3571875"/>
                  <a:gd name="connsiteX43" fmla="*/ 406400 w 1539876"/>
                  <a:gd name="connsiteY43" fmla="*/ 2009775 h 3571875"/>
                  <a:gd name="connsiteX44" fmla="*/ 0 w 1539876"/>
                  <a:gd name="connsiteY44" fmla="*/ 1562100 h 3571875"/>
                  <a:gd name="connsiteX45" fmla="*/ 307976 w 1539876"/>
                  <a:gd name="connsiteY45" fmla="*/ 1562100 h 3571875"/>
                  <a:gd name="connsiteX46" fmla="*/ 307976 w 1539876"/>
                  <a:gd name="connsiteY46" fmla="*/ 2009775 h 3571875"/>
                  <a:gd name="connsiteX47" fmla="*/ 0 w 1539876"/>
                  <a:gd name="connsiteY47" fmla="*/ 2009775 h 3571875"/>
                  <a:gd name="connsiteX48" fmla="*/ 1231900 w 1539876"/>
                  <a:gd name="connsiteY48" fmla="*/ 787400 h 3571875"/>
                  <a:gd name="connsiteX49" fmla="*/ 1539876 w 1539876"/>
                  <a:gd name="connsiteY49" fmla="*/ 787400 h 3571875"/>
                  <a:gd name="connsiteX50" fmla="*/ 1539876 w 1539876"/>
                  <a:gd name="connsiteY50" fmla="*/ 1235075 h 3571875"/>
                  <a:gd name="connsiteX51" fmla="*/ 1231900 w 1539876"/>
                  <a:gd name="connsiteY51" fmla="*/ 1235075 h 3571875"/>
                  <a:gd name="connsiteX52" fmla="*/ 825500 w 1539876"/>
                  <a:gd name="connsiteY52" fmla="*/ 787400 h 3571875"/>
                  <a:gd name="connsiteX53" fmla="*/ 1133476 w 1539876"/>
                  <a:gd name="connsiteY53" fmla="*/ 787400 h 3571875"/>
                  <a:gd name="connsiteX54" fmla="*/ 1133476 w 1539876"/>
                  <a:gd name="connsiteY54" fmla="*/ 1235075 h 3571875"/>
                  <a:gd name="connsiteX55" fmla="*/ 825500 w 1539876"/>
                  <a:gd name="connsiteY55" fmla="*/ 1235075 h 3571875"/>
                  <a:gd name="connsiteX56" fmla="*/ 406400 w 1539876"/>
                  <a:gd name="connsiteY56" fmla="*/ 787400 h 3571875"/>
                  <a:gd name="connsiteX57" fmla="*/ 714376 w 1539876"/>
                  <a:gd name="connsiteY57" fmla="*/ 787400 h 3571875"/>
                  <a:gd name="connsiteX58" fmla="*/ 714376 w 1539876"/>
                  <a:gd name="connsiteY58" fmla="*/ 1235075 h 3571875"/>
                  <a:gd name="connsiteX59" fmla="*/ 406400 w 1539876"/>
                  <a:gd name="connsiteY59" fmla="*/ 1235075 h 3571875"/>
                  <a:gd name="connsiteX60" fmla="*/ 0 w 1539876"/>
                  <a:gd name="connsiteY60" fmla="*/ 787400 h 3571875"/>
                  <a:gd name="connsiteX61" fmla="*/ 307976 w 1539876"/>
                  <a:gd name="connsiteY61" fmla="*/ 787400 h 3571875"/>
                  <a:gd name="connsiteX62" fmla="*/ 307976 w 1539876"/>
                  <a:gd name="connsiteY62" fmla="*/ 1235075 h 3571875"/>
                  <a:gd name="connsiteX63" fmla="*/ 0 w 1539876"/>
                  <a:gd name="connsiteY63" fmla="*/ 1235075 h 3571875"/>
                  <a:gd name="connsiteX64" fmla="*/ 1231900 w 1539876"/>
                  <a:gd name="connsiteY64" fmla="*/ 0 h 3571875"/>
                  <a:gd name="connsiteX65" fmla="*/ 1539876 w 1539876"/>
                  <a:gd name="connsiteY65" fmla="*/ 0 h 3571875"/>
                  <a:gd name="connsiteX66" fmla="*/ 1539876 w 1539876"/>
                  <a:gd name="connsiteY66" fmla="*/ 447675 h 3571875"/>
                  <a:gd name="connsiteX67" fmla="*/ 1231900 w 1539876"/>
                  <a:gd name="connsiteY67" fmla="*/ 447675 h 3571875"/>
                  <a:gd name="connsiteX68" fmla="*/ 825500 w 1539876"/>
                  <a:gd name="connsiteY68" fmla="*/ 0 h 3571875"/>
                  <a:gd name="connsiteX69" fmla="*/ 1133476 w 1539876"/>
                  <a:gd name="connsiteY69" fmla="*/ 0 h 3571875"/>
                  <a:gd name="connsiteX70" fmla="*/ 1133476 w 1539876"/>
                  <a:gd name="connsiteY70" fmla="*/ 447675 h 3571875"/>
                  <a:gd name="connsiteX71" fmla="*/ 825500 w 1539876"/>
                  <a:gd name="connsiteY71" fmla="*/ 447675 h 3571875"/>
                  <a:gd name="connsiteX72" fmla="*/ 406400 w 1539876"/>
                  <a:gd name="connsiteY72" fmla="*/ 0 h 3571875"/>
                  <a:gd name="connsiteX73" fmla="*/ 714376 w 1539876"/>
                  <a:gd name="connsiteY73" fmla="*/ 0 h 3571875"/>
                  <a:gd name="connsiteX74" fmla="*/ 714376 w 1539876"/>
                  <a:gd name="connsiteY74" fmla="*/ 447675 h 3571875"/>
                  <a:gd name="connsiteX75" fmla="*/ 406400 w 1539876"/>
                  <a:gd name="connsiteY75" fmla="*/ 447675 h 3571875"/>
                  <a:gd name="connsiteX76" fmla="*/ 0 w 1539876"/>
                  <a:gd name="connsiteY76" fmla="*/ 0 h 3571875"/>
                  <a:gd name="connsiteX77" fmla="*/ 307976 w 1539876"/>
                  <a:gd name="connsiteY77" fmla="*/ 0 h 3571875"/>
                  <a:gd name="connsiteX78" fmla="*/ 307976 w 1539876"/>
                  <a:gd name="connsiteY78" fmla="*/ 447675 h 3571875"/>
                  <a:gd name="connsiteX79" fmla="*/ 0 w 1539876"/>
                  <a:gd name="connsiteY79" fmla="*/ 447675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39876" h="3571875">
                    <a:moveTo>
                      <a:pt x="1231900" y="3124200"/>
                    </a:moveTo>
                    <a:lnTo>
                      <a:pt x="1539876" y="3124200"/>
                    </a:lnTo>
                    <a:cubicBezTo>
                      <a:pt x="1539876" y="3124200"/>
                      <a:pt x="1539876" y="3571875"/>
                      <a:pt x="1539876" y="3571875"/>
                    </a:cubicBezTo>
                    <a:lnTo>
                      <a:pt x="1231900" y="3571875"/>
                    </a:lnTo>
                    <a:close/>
                    <a:moveTo>
                      <a:pt x="825500" y="3124200"/>
                    </a:moveTo>
                    <a:lnTo>
                      <a:pt x="1133476" y="3124200"/>
                    </a:lnTo>
                    <a:cubicBezTo>
                      <a:pt x="1133476" y="3124200"/>
                      <a:pt x="1133476" y="3571875"/>
                      <a:pt x="1133476" y="3571875"/>
                    </a:cubicBezTo>
                    <a:lnTo>
                      <a:pt x="825500" y="3571875"/>
                    </a:lnTo>
                    <a:close/>
                    <a:moveTo>
                      <a:pt x="406400" y="3124200"/>
                    </a:moveTo>
                    <a:lnTo>
                      <a:pt x="714376" y="3124200"/>
                    </a:lnTo>
                    <a:cubicBezTo>
                      <a:pt x="714376" y="3124200"/>
                      <a:pt x="714376" y="3571875"/>
                      <a:pt x="714376" y="3571875"/>
                    </a:cubicBezTo>
                    <a:lnTo>
                      <a:pt x="406400" y="3571875"/>
                    </a:lnTo>
                    <a:close/>
                    <a:moveTo>
                      <a:pt x="0" y="3124200"/>
                    </a:moveTo>
                    <a:lnTo>
                      <a:pt x="307976" y="3124200"/>
                    </a:lnTo>
                    <a:cubicBezTo>
                      <a:pt x="307976" y="3124200"/>
                      <a:pt x="307976" y="3571875"/>
                      <a:pt x="307976" y="3571875"/>
                    </a:cubicBezTo>
                    <a:lnTo>
                      <a:pt x="0" y="3571875"/>
                    </a:lnTo>
                    <a:close/>
                    <a:moveTo>
                      <a:pt x="1231900" y="2336800"/>
                    </a:moveTo>
                    <a:lnTo>
                      <a:pt x="1539876" y="2336800"/>
                    </a:lnTo>
                    <a:cubicBezTo>
                      <a:pt x="1539876" y="2336800"/>
                      <a:pt x="1539876" y="2784475"/>
                      <a:pt x="1539876" y="2784475"/>
                    </a:cubicBezTo>
                    <a:lnTo>
                      <a:pt x="1231900" y="2784475"/>
                    </a:lnTo>
                    <a:close/>
                    <a:moveTo>
                      <a:pt x="825500" y="2336800"/>
                    </a:moveTo>
                    <a:lnTo>
                      <a:pt x="1133476" y="2336800"/>
                    </a:lnTo>
                    <a:cubicBezTo>
                      <a:pt x="1133476" y="2336800"/>
                      <a:pt x="1133476" y="2784475"/>
                      <a:pt x="1133476" y="2784475"/>
                    </a:cubicBezTo>
                    <a:lnTo>
                      <a:pt x="825500" y="2784475"/>
                    </a:lnTo>
                    <a:close/>
                    <a:moveTo>
                      <a:pt x="406400" y="2336800"/>
                    </a:moveTo>
                    <a:lnTo>
                      <a:pt x="714376" y="2336800"/>
                    </a:lnTo>
                    <a:cubicBezTo>
                      <a:pt x="714376" y="2336800"/>
                      <a:pt x="714376" y="2784475"/>
                      <a:pt x="714376" y="2784475"/>
                    </a:cubicBezTo>
                    <a:lnTo>
                      <a:pt x="406400" y="2784475"/>
                    </a:lnTo>
                    <a:close/>
                    <a:moveTo>
                      <a:pt x="0" y="2336800"/>
                    </a:moveTo>
                    <a:lnTo>
                      <a:pt x="307976" y="2336800"/>
                    </a:lnTo>
                    <a:cubicBezTo>
                      <a:pt x="307976" y="2336800"/>
                      <a:pt x="307976" y="2784475"/>
                      <a:pt x="307976" y="2784475"/>
                    </a:cubicBezTo>
                    <a:lnTo>
                      <a:pt x="0" y="2784475"/>
                    </a:lnTo>
                    <a:close/>
                    <a:moveTo>
                      <a:pt x="1231900" y="1562100"/>
                    </a:moveTo>
                    <a:lnTo>
                      <a:pt x="1539876" y="1562100"/>
                    </a:lnTo>
                    <a:cubicBezTo>
                      <a:pt x="1539876" y="1562100"/>
                      <a:pt x="1539876" y="2009775"/>
                      <a:pt x="1539876" y="2009775"/>
                    </a:cubicBezTo>
                    <a:lnTo>
                      <a:pt x="1231900" y="2009775"/>
                    </a:lnTo>
                    <a:close/>
                    <a:moveTo>
                      <a:pt x="825500" y="1562100"/>
                    </a:moveTo>
                    <a:lnTo>
                      <a:pt x="1133476" y="1562100"/>
                    </a:lnTo>
                    <a:cubicBezTo>
                      <a:pt x="1133476" y="1562100"/>
                      <a:pt x="1133476" y="2009775"/>
                      <a:pt x="1133476" y="2009775"/>
                    </a:cubicBezTo>
                    <a:lnTo>
                      <a:pt x="825500" y="2009775"/>
                    </a:lnTo>
                    <a:close/>
                    <a:moveTo>
                      <a:pt x="406400" y="1562100"/>
                    </a:moveTo>
                    <a:lnTo>
                      <a:pt x="714376" y="1562100"/>
                    </a:lnTo>
                    <a:cubicBezTo>
                      <a:pt x="714376" y="1562100"/>
                      <a:pt x="714376" y="2009775"/>
                      <a:pt x="714376" y="2009775"/>
                    </a:cubicBezTo>
                    <a:lnTo>
                      <a:pt x="406400" y="2009775"/>
                    </a:lnTo>
                    <a:close/>
                    <a:moveTo>
                      <a:pt x="0" y="1562100"/>
                    </a:moveTo>
                    <a:lnTo>
                      <a:pt x="307976" y="1562100"/>
                    </a:lnTo>
                    <a:cubicBezTo>
                      <a:pt x="307976" y="1562100"/>
                      <a:pt x="307976" y="2009775"/>
                      <a:pt x="307976" y="2009775"/>
                    </a:cubicBezTo>
                    <a:lnTo>
                      <a:pt x="0" y="2009775"/>
                    </a:lnTo>
                    <a:close/>
                    <a:moveTo>
                      <a:pt x="1231900" y="787400"/>
                    </a:moveTo>
                    <a:lnTo>
                      <a:pt x="1539876" y="787400"/>
                    </a:lnTo>
                    <a:cubicBezTo>
                      <a:pt x="1539876" y="787400"/>
                      <a:pt x="1539876" y="1235075"/>
                      <a:pt x="1539876" y="1235075"/>
                    </a:cubicBezTo>
                    <a:lnTo>
                      <a:pt x="1231900" y="1235075"/>
                    </a:lnTo>
                    <a:close/>
                    <a:moveTo>
                      <a:pt x="825500" y="787400"/>
                    </a:moveTo>
                    <a:lnTo>
                      <a:pt x="1133476" y="787400"/>
                    </a:lnTo>
                    <a:cubicBezTo>
                      <a:pt x="1133476" y="787400"/>
                      <a:pt x="1133476" y="1235075"/>
                      <a:pt x="1133476" y="1235075"/>
                    </a:cubicBezTo>
                    <a:lnTo>
                      <a:pt x="825500" y="1235075"/>
                    </a:lnTo>
                    <a:close/>
                    <a:moveTo>
                      <a:pt x="406400" y="787400"/>
                    </a:moveTo>
                    <a:lnTo>
                      <a:pt x="714376" y="787400"/>
                    </a:lnTo>
                    <a:cubicBezTo>
                      <a:pt x="714376" y="787400"/>
                      <a:pt x="714376" y="1235075"/>
                      <a:pt x="714376" y="1235075"/>
                    </a:cubicBezTo>
                    <a:lnTo>
                      <a:pt x="406400" y="1235075"/>
                    </a:lnTo>
                    <a:close/>
                    <a:moveTo>
                      <a:pt x="0" y="787400"/>
                    </a:moveTo>
                    <a:lnTo>
                      <a:pt x="307976" y="787400"/>
                    </a:lnTo>
                    <a:cubicBezTo>
                      <a:pt x="307976" y="787400"/>
                      <a:pt x="307976" y="1235075"/>
                      <a:pt x="307976" y="1235075"/>
                    </a:cubicBezTo>
                    <a:lnTo>
                      <a:pt x="0" y="1235075"/>
                    </a:lnTo>
                    <a:close/>
                    <a:moveTo>
                      <a:pt x="1231900" y="0"/>
                    </a:moveTo>
                    <a:lnTo>
                      <a:pt x="1539876" y="0"/>
                    </a:lnTo>
                    <a:cubicBezTo>
                      <a:pt x="1539876" y="0"/>
                      <a:pt x="1539876" y="447675"/>
                      <a:pt x="1539876" y="447675"/>
                    </a:cubicBezTo>
                    <a:lnTo>
                      <a:pt x="1231900" y="447675"/>
                    </a:lnTo>
                    <a:close/>
                    <a:moveTo>
                      <a:pt x="825500" y="0"/>
                    </a:moveTo>
                    <a:lnTo>
                      <a:pt x="1133476" y="0"/>
                    </a:lnTo>
                    <a:cubicBezTo>
                      <a:pt x="1133476" y="0"/>
                      <a:pt x="1133476" y="447675"/>
                      <a:pt x="1133476" y="447675"/>
                    </a:cubicBezTo>
                    <a:lnTo>
                      <a:pt x="825500" y="447675"/>
                    </a:lnTo>
                    <a:close/>
                    <a:moveTo>
                      <a:pt x="406400" y="0"/>
                    </a:moveTo>
                    <a:lnTo>
                      <a:pt x="714376" y="0"/>
                    </a:lnTo>
                    <a:cubicBezTo>
                      <a:pt x="714376" y="0"/>
                      <a:pt x="714376" y="447675"/>
                      <a:pt x="714376" y="447675"/>
                    </a:cubicBezTo>
                    <a:lnTo>
                      <a:pt x="406400" y="447675"/>
                    </a:lnTo>
                    <a:close/>
                    <a:moveTo>
                      <a:pt x="0" y="0"/>
                    </a:moveTo>
                    <a:lnTo>
                      <a:pt x="307976" y="0"/>
                    </a:lnTo>
                    <a:cubicBezTo>
                      <a:pt x="307976" y="0"/>
                      <a:pt x="307976" y="447675"/>
                      <a:pt x="307976" y="447675"/>
                    </a:cubicBezTo>
                    <a:lnTo>
                      <a:pt x="0" y="447675"/>
                    </a:lnTo>
                    <a:close/>
                  </a:path>
                </a:pathLst>
              </a:custGeom>
              <a:solidFill>
                <a:schemeClr val="accent6"/>
              </a:solidFill>
              <a:ln>
                <a:noFill/>
              </a:ln>
            </p:spPr>
            <p:txBody>
              <a:bodyPr wrap="square" lIns="0" tIns="0" rIns="0" bIns="0">
                <a:noAutofit/>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sp>
            <p:nvSpPr>
              <p:cNvPr id="149" name="Freeform 148"/>
              <p:cNvSpPr>
                <a:spLocks noChangeAspect="1"/>
              </p:cNvSpPr>
              <p:nvPr/>
            </p:nvSpPr>
            <p:spPr bwMode="auto">
              <a:xfrm>
                <a:off x="18690711" y="7879379"/>
                <a:ext cx="1868488" cy="3940175"/>
              </a:xfrm>
              <a:custGeom>
                <a:avLst/>
                <a:gdLst>
                  <a:gd name="connsiteX0" fmla="*/ 1371600 w 1868488"/>
                  <a:gd name="connsiteY0" fmla="*/ 3886200 h 3940175"/>
                  <a:gd name="connsiteX1" fmla="*/ 1725614 w 1868488"/>
                  <a:gd name="connsiteY1" fmla="*/ 3886200 h 3940175"/>
                  <a:gd name="connsiteX2" fmla="*/ 1725614 w 1868488"/>
                  <a:gd name="connsiteY2" fmla="*/ 3940175 h 3940175"/>
                  <a:gd name="connsiteX3" fmla="*/ 1371600 w 1868488"/>
                  <a:gd name="connsiteY3" fmla="*/ 3940175 h 3940175"/>
                  <a:gd name="connsiteX4" fmla="*/ 965200 w 1868488"/>
                  <a:gd name="connsiteY4" fmla="*/ 3886200 h 3940175"/>
                  <a:gd name="connsiteX5" fmla="*/ 1319214 w 1868488"/>
                  <a:gd name="connsiteY5" fmla="*/ 3886200 h 3940175"/>
                  <a:gd name="connsiteX6" fmla="*/ 1319214 w 1868488"/>
                  <a:gd name="connsiteY6" fmla="*/ 3940175 h 3940175"/>
                  <a:gd name="connsiteX7" fmla="*/ 965200 w 1868488"/>
                  <a:gd name="connsiteY7" fmla="*/ 3940175 h 3940175"/>
                  <a:gd name="connsiteX8" fmla="*/ 546100 w 1868488"/>
                  <a:gd name="connsiteY8" fmla="*/ 3886200 h 3940175"/>
                  <a:gd name="connsiteX9" fmla="*/ 900114 w 1868488"/>
                  <a:gd name="connsiteY9" fmla="*/ 3886200 h 3940175"/>
                  <a:gd name="connsiteX10" fmla="*/ 900114 w 1868488"/>
                  <a:gd name="connsiteY10" fmla="*/ 3940175 h 3940175"/>
                  <a:gd name="connsiteX11" fmla="*/ 546100 w 1868488"/>
                  <a:gd name="connsiteY11" fmla="*/ 3940175 h 3940175"/>
                  <a:gd name="connsiteX12" fmla="*/ 139700 w 1868488"/>
                  <a:gd name="connsiteY12" fmla="*/ 3886200 h 3940175"/>
                  <a:gd name="connsiteX13" fmla="*/ 493714 w 1868488"/>
                  <a:gd name="connsiteY13" fmla="*/ 3886200 h 3940175"/>
                  <a:gd name="connsiteX14" fmla="*/ 493714 w 1868488"/>
                  <a:gd name="connsiteY14" fmla="*/ 3940175 h 3940175"/>
                  <a:gd name="connsiteX15" fmla="*/ 139700 w 1868488"/>
                  <a:gd name="connsiteY15" fmla="*/ 3940175 h 3940175"/>
                  <a:gd name="connsiteX16" fmla="*/ 1371600 w 1868488"/>
                  <a:gd name="connsiteY16" fmla="*/ 3098800 h 3940175"/>
                  <a:gd name="connsiteX17" fmla="*/ 1725614 w 1868488"/>
                  <a:gd name="connsiteY17" fmla="*/ 3098800 h 3940175"/>
                  <a:gd name="connsiteX18" fmla="*/ 1725614 w 1868488"/>
                  <a:gd name="connsiteY18" fmla="*/ 3152775 h 3940175"/>
                  <a:gd name="connsiteX19" fmla="*/ 1371600 w 1868488"/>
                  <a:gd name="connsiteY19" fmla="*/ 3152775 h 3940175"/>
                  <a:gd name="connsiteX20" fmla="*/ 965200 w 1868488"/>
                  <a:gd name="connsiteY20" fmla="*/ 3098800 h 3940175"/>
                  <a:gd name="connsiteX21" fmla="*/ 1319214 w 1868488"/>
                  <a:gd name="connsiteY21" fmla="*/ 3098800 h 3940175"/>
                  <a:gd name="connsiteX22" fmla="*/ 1319214 w 1868488"/>
                  <a:gd name="connsiteY22" fmla="*/ 3152775 h 3940175"/>
                  <a:gd name="connsiteX23" fmla="*/ 965200 w 1868488"/>
                  <a:gd name="connsiteY23" fmla="*/ 3152775 h 3940175"/>
                  <a:gd name="connsiteX24" fmla="*/ 546100 w 1868488"/>
                  <a:gd name="connsiteY24" fmla="*/ 3098800 h 3940175"/>
                  <a:gd name="connsiteX25" fmla="*/ 900114 w 1868488"/>
                  <a:gd name="connsiteY25" fmla="*/ 3098800 h 3940175"/>
                  <a:gd name="connsiteX26" fmla="*/ 900114 w 1868488"/>
                  <a:gd name="connsiteY26" fmla="*/ 3152775 h 3940175"/>
                  <a:gd name="connsiteX27" fmla="*/ 546100 w 1868488"/>
                  <a:gd name="connsiteY27" fmla="*/ 3152775 h 3940175"/>
                  <a:gd name="connsiteX28" fmla="*/ 139700 w 1868488"/>
                  <a:gd name="connsiteY28" fmla="*/ 3098800 h 3940175"/>
                  <a:gd name="connsiteX29" fmla="*/ 493714 w 1868488"/>
                  <a:gd name="connsiteY29" fmla="*/ 3098800 h 3940175"/>
                  <a:gd name="connsiteX30" fmla="*/ 493714 w 1868488"/>
                  <a:gd name="connsiteY30" fmla="*/ 3152775 h 3940175"/>
                  <a:gd name="connsiteX31" fmla="*/ 139700 w 1868488"/>
                  <a:gd name="connsiteY31" fmla="*/ 3152775 h 3940175"/>
                  <a:gd name="connsiteX32" fmla="*/ 1371600 w 1868488"/>
                  <a:gd name="connsiteY32" fmla="*/ 2324100 h 3940175"/>
                  <a:gd name="connsiteX33" fmla="*/ 1725614 w 1868488"/>
                  <a:gd name="connsiteY33" fmla="*/ 2324100 h 3940175"/>
                  <a:gd name="connsiteX34" fmla="*/ 1725614 w 1868488"/>
                  <a:gd name="connsiteY34" fmla="*/ 2378075 h 3940175"/>
                  <a:gd name="connsiteX35" fmla="*/ 1371600 w 1868488"/>
                  <a:gd name="connsiteY35" fmla="*/ 2378075 h 3940175"/>
                  <a:gd name="connsiteX36" fmla="*/ 965200 w 1868488"/>
                  <a:gd name="connsiteY36" fmla="*/ 2324100 h 3940175"/>
                  <a:gd name="connsiteX37" fmla="*/ 1319214 w 1868488"/>
                  <a:gd name="connsiteY37" fmla="*/ 2324100 h 3940175"/>
                  <a:gd name="connsiteX38" fmla="*/ 1319214 w 1868488"/>
                  <a:gd name="connsiteY38" fmla="*/ 2378075 h 3940175"/>
                  <a:gd name="connsiteX39" fmla="*/ 965200 w 1868488"/>
                  <a:gd name="connsiteY39" fmla="*/ 2378075 h 3940175"/>
                  <a:gd name="connsiteX40" fmla="*/ 546100 w 1868488"/>
                  <a:gd name="connsiteY40" fmla="*/ 2324100 h 3940175"/>
                  <a:gd name="connsiteX41" fmla="*/ 900114 w 1868488"/>
                  <a:gd name="connsiteY41" fmla="*/ 2324100 h 3940175"/>
                  <a:gd name="connsiteX42" fmla="*/ 900114 w 1868488"/>
                  <a:gd name="connsiteY42" fmla="*/ 2378075 h 3940175"/>
                  <a:gd name="connsiteX43" fmla="*/ 546100 w 1868488"/>
                  <a:gd name="connsiteY43" fmla="*/ 2378075 h 3940175"/>
                  <a:gd name="connsiteX44" fmla="*/ 139700 w 1868488"/>
                  <a:gd name="connsiteY44" fmla="*/ 2324100 h 3940175"/>
                  <a:gd name="connsiteX45" fmla="*/ 493714 w 1868488"/>
                  <a:gd name="connsiteY45" fmla="*/ 2324100 h 3940175"/>
                  <a:gd name="connsiteX46" fmla="*/ 493714 w 1868488"/>
                  <a:gd name="connsiteY46" fmla="*/ 2378075 h 3940175"/>
                  <a:gd name="connsiteX47" fmla="*/ 139700 w 1868488"/>
                  <a:gd name="connsiteY47" fmla="*/ 2378075 h 3940175"/>
                  <a:gd name="connsiteX48" fmla="*/ 1371600 w 1868488"/>
                  <a:gd name="connsiteY48" fmla="*/ 1549400 h 3940175"/>
                  <a:gd name="connsiteX49" fmla="*/ 1725614 w 1868488"/>
                  <a:gd name="connsiteY49" fmla="*/ 1549400 h 3940175"/>
                  <a:gd name="connsiteX50" fmla="*/ 1725614 w 1868488"/>
                  <a:gd name="connsiteY50" fmla="*/ 1603375 h 3940175"/>
                  <a:gd name="connsiteX51" fmla="*/ 1371600 w 1868488"/>
                  <a:gd name="connsiteY51" fmla="*/ 1603375 h 3940175"/>
                  <a:gd name="connsiteX52" fmla="*/ 965200 w 1868488"/>
                  <a:gd name="connsiteY52" fmla="*/ 1549400 h 3940175"/>
                  <a:gd name="connsiteX53" fmla="*/ 1319214 w 1868488"/>
                  <a:gd name="connsiteY53" fmla="*/ 1549400 h 3940175"/>
                  <a:gd name="connsiteX54" fmla="*/ 1319214 w 1868488"/>
                  <a:gd name="connsiteY54" fmla="*/ 1603375 h 3940175"/>
                  <a:gd name="connsiteX55" fmla="*/ 965200 w 1868488"/>
                  <a:gd name="connsiteY55" fmla="*/ 1603375 h 3940175"/>
                  <a:gd name="connsiteX56" fmla="*/ 546100 w 1868488"/>
                  <a:gd name="connsiteY56" fmla="*/ 1549400 h 3940175"/>
                  <a:gd name="connsiteX57" fmla="*/ 900114 w 1868488"/>
                  <a:gd name="connsiteY57" fmla="*/ 1549400 h 3940175"/>
                  <a:gd name="connsiteX58" fmla="*/ 900114 w 1868488"/>
                  <a:gd name="connsiteY58" fmla="*/ 1603375 h 3940175"/>
                  <a:gd name="connsiteX59" fmla="*/ 546100 w 1868488"/>
                  <a:gd name="connsiteY59" fmla="*/ 1603375 h 3940175"/>
                  <a:gd name="connsiteX60" fmla="*/ 139700 w 1868488"/>
                  <a:gd name="connsiteY60" fmla="*/ 1549400 h 3940175"/>
                  <a:gd name="connsiteX61" fmla="*/ 493714 w 1868488"/>
                  <a:gd name="connsiteY61" fmla="*/ 1549400 h 3940175"/>
                  <a:gd name="connsiteX62" fmla="*/ 493714 w 1868488"/>
                  <a:gd name="connsiteY62" fmla="*/ 1603375 h 3940175"/>
                  <a:gd name="connsiteX63" fmla="*/ 139700 w 1868488"/>
                  <a:gd name="connsiteY63" fmla="*/ 1603375 h 3940175"/>
                  <a:gd name="connsiteX64" fmla="*/ 1371600 w 1868488"/>
                  <a:gd name="connsiteY64" fmla="*/ 762000 h 3940175"/>
                  <a:gd name="connsiteX65" fmla="*/ 1725614 w 1868488"/>
                  <a:gd name="connsiteY65" fmla="*/ 762000 h 3940175"/>
                  <a:gd name="connsiteX66" fmla="*/ 1725614 w 1868488"/>
                  <a:gd name="connsiteY66" fmla="*/ 815975 h 3940175"/>
                  <a:gd name="connsiteX67" fmla="*/ 1371600 w 1868488"/>
                  <a:gd name="connsiteY67" fmla="*/ 815975 h 3940175"/>
                  <a:gd name="connsiteX68" fmla="*/ 965200 w 1868488"/>
                  <a:gd name="connsiteY68" fmla="*/ 762000 h 3940175"/>
                  <a:gd name="connsiteX69" fmla="*/ 1319214 w 1868488"/>
                  <a:gd name="connsiteY69" fmla="*/ 762000 h 3940175"/>
                  <a:gd name="connsiteX70" fmla="*/ 1319214 w 1868488"/>
                  <a:gd name="connsiteY70" fmla="*/ 815975 h 3940175"/>
                  <a:gd name="connsiteX71" fmla="*/ 965200 w 1868488"/>
                  <a:gd name="connsiteY71" fmla="*/ 815975 h 3940175"/>
                  <a:gd name="connsiteX72" fmla="*/ 546100 w 1868488"/>
                  <a:gd name="connsiteY72" fmla="*/ 762000 h 3940175"/>
                  <a:gd name="connsiteX73" fmla="*/ 900114 w 1868488"/>
                  <a:gd name="connsiteY73" fmla="*/ 762000 h 3940175"/>
                  <a:gd name="connsiteX74" fmla="*/ 900114 w 1868488"/>
                  <a:gd name="connsiteY74" fmla="*/ 815975 h 3940175"/>
                  <a:gd name="connsiteX75" fmla="*/ 546100 w 1868488"/>
                  <a:gd name="connsiteY75" fmla="*/ 815975 h 3940175"/>
                  <a:gd name="connsiteX76" fmla="*/ 139700 w 1868488"/>
                  <a:gd name="connsiteY76" fmla="*/ 762000 h 3940175"/>
                  <a:gd name="connsiteX77" fmla="*/ 493714 w 1868488"/>
                  <a:gd name="connsiteY77" fmla="*/ 762000 h 3940175"/>
                  <a:gd name="connsiteX78" fmla="*/ 493714 w 1868488"/>
                  <a:gd name="connsiteY78" fmla="*/ 815975 h 3940175"/>
                  <a:gd name="connsiteX79" fmla="*/ 139700 w 1868488"/>
                  <a:gd name="connsiteY79" fmla="*/ 815975 h 3940175"/>
                  <a:gd name="connsiteX80" fmla="*/ 0 w 1868488"/>
                  <a:gd name="connsiteY80" fmla="*/ 0 h 3940175"/>
                  <a:gd name="connsiteX81" fmla="*/ 1868488 w 1868488"/>
                  <a:gd name="connsiteY81" fmla="*/ 0 h 3940175"/>
                  <a:gd name="connsiteX82" fmla="*/ 1868488 w 1868488"/>
                  <a:gd name="connsiteY82" fmla="*/ 134938 h 3940175"/>
                  <a:gd name="connsiteX83" fmla="*/ 0 w 1868488"/>
                  <a:gd name="connsiteY83" fmla="*/ 134938 h 394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868488" h="3940175">
                    <a:moveTo>
                      <a:pt x="1371600" y="3886200"/>
                    </a:moveTo>
                    <a:lnTo>
                      <a:pt x="1725614" y="3886200"/>
                    </a:lnTo>
                    <a:cubicBezTo>
                      <a:pt x="1725614" y="3886200"/>
                      <a:pt x="1725614" y="3940175"/>
                      <a:pt x="1725614" y="3940175"/>
                    </a:cubicBezTo>
                    <a:lnTo>
                      <a:pt x="1371600" y="3940175"/>
                    </a:lnTo>
                    <a:close/>
                    <a:moveTo>
                      <a:pt x="965200" y="3886200"/>
                    </a:moveTo>
                    <a:lnTo>
                      <a:pt x="1319214" y="3886200"/>
                    </a:lnTo>
                    <a:cubicBezTo>
                      <a:pt x="1319214" y="3886200"/>
                      <a:pt x="1319214" y="3940175"/>
                      <a:pt x="1319214" y="3940175"/>
                    </a:cubicBezTo>
                    <a:lnTo>
                      <a:pt x="965200" y="3940175"/>
                    </a:lnTo>
                    <a:close/>
                    <a:moveTo>
                      <a:pt x="546100" y="3886200"/>
                    </a:moveTo>
                    <a:lnTo>
                      <a:pt x="900114" y="3886200"/>
                    </a:lnTo>
                    <a:cubicBezTo>
                      <a:pt x="900114" y="3886200"/>
                      <a:pt x="900114" y="3940175"/>
                      <a:pt x="900114" y="3940175"/>
                    </a:cubicBezTo>
                    <a:lnTo>
                      <a:pt x="546100" y="3940175"/>
                    </a:lnTo>
                    <a:close/>
                    <a:moveTo>
                      <a:pt x="139700" y="3886200"/>
                    </a:moveTo>
                    <a:lnTo>
                      <a:pt x="493714" y="3886200"/>
                    </a:lnTo>
                    <a:cubicBezTo>
                      <a:pt x="493714" y="3886200"/>
                      <a:pt x="493714" y="3940175"/>
                      <a:pt x="493714" y="3940175"/>
                    </a:cubicBezTo>
                    <a:lnTo>
                      <a:pt x="139700" y="3940175"/>
                    </a:lnTo>
                    <a:close/>
                    <a:moveTo>
                      <a:pt x="1371600" y="3098800"/>
                    </a:moveTo>
                    <a:lnTo>
                      <a:pt x="1725614" y="3098800"/>
                    </a:lnTo>
                    <a:cubicBezTo>
                      <a:pt x="1725614" y="3098800"/>
                      <a:pt x="1725614" y="3152775"/>
                      <a:pt x="1725614" y="3152775"/>
                    </a:cubicBezTo>
                    <a:lnTo>
                      <a:pt x="1371600" y="3152775"/>
                    </a:lnTo>
                    <a:close/>
                    <a:moveTo>
                      <a:pt x="965200" y="3098800"/>
                    </a:moveTo>
                    <a:lnTo>
                      <a:pt x="1319214" y="3098800"/>
                    </a:lnTo>
                    <a:cubicBezTo>
                      <a:pt x="1319214" y="3098800"/>
                      <a:pt x="1319214" y="3152775"/>
                      <a:pt x="1319214" y="3152775"/>
                    </a:cubicBezTo>
                    <a:lnTo>
                      <a:pt x="965200" y="3152775"/>
                    </a:lnTo>
                    <a:close/>
                    <a:moveTo>
                      <a:pt x="546100" y="3098800"/>
                    </a:moveTo>
                    <a:lnTo>
                      <a:pt x="900114" y="3098800"/>
                    </a:lnTo>
                    <a:cubicBezTo>
                      <a:pt x="900114" y="3098800"/>
                      <a:pt x="900114" y="3152775"/>
                      <a:pt x="900114" y="3152775"/>
                    </a:cubicBezTo>
                    <a:lnTo>
                      <a:pt x="546100" y="3152775"/>
                    </a:lnTo>
                    <a:close/>
                    <a:moveTo>
                      <a:pt x="139700" y="3098800"/>
                    </a:moveTo>
                    <a:lnTo>
                      <a:pt x="493714" y="3098800"/>
                    </a:lnTo>
                    <a:cubicBezTo>
                      <a:pt x="493714" y="3098800"/>
                      <a:pt x="493714" y="3152775"/>
                      <a:pt x="493714" y="3152775"/>
                    </a:cubicBezTo>
                    <a:lnTo>
                      <a:pt x="139700" y="3152775"/>
                    </a:lnTo>
                    <a:close/>
                    <a:moveTo>
                      <a:pt x="1371600" y="2324100"/>
                    </a:moveTo>
                    <a:lnTo>
                      <a:pt x="1725614" y="2324100"/>
                    </a:lnTo>
                    <a:cubicBezTo>
                      <a:pt x="1725614" y="2324100"/>
                      <a:pt x="1725614" y="2378075"/>
                      <a:pt x="1725614" y="2378075"/>
                    </a:cubicBezTo>
                    <a:lnTo>
                      <a:pt x="1371600" y="2378075"/>
                    </a:lnTo>
                    <a:close/>
                    <a:moveTo>
                      <a:pt x="965200" y="2324100"/>
                    </a:moveTo>
                    <a:lnTo>
                      <a:pt x="1319214" y="2324100"/>
                    </a:lnTo>
                    <a:cubicBezTo>
                      <a:pt x="1319214" y="2324100"/>
                      <a:pt x="1319214" y="2378075"/>
                      <a:pt x="1319214" y="2378075"/>
                    </a:cubicBezTo>
                    <a:lnTo>
                      <a:pt x="965200" y="2378075"/>
                    </a:lnTo>
                    <a:close/>
                    <a:moveTo>
                      <a:pt x="546100" y="2324100"/>
                    </a:moveTo>
                    <a:lnTo>
                      <a:pt x="900114" y="2324100"/>
                    </a:lnTo>
                    <a:cubicBezTo>
                      <a:pt x="900114" y="2324100"/>
                      <a:pt x="900114" y="2378075"/>
                      <a:pt x="900114" y="2378075"/>
                    </a:cubicBezTo>
                    <a:lnTo>
                      <a:pt x="546100" y="2378075"/>
                    </a:lnTo>
                    <a:close/>
                    <a:moveTo>
                      <a:pt x="139700" y="2324100"/>
                    </a:moveTo>
                    <a:lnTo>
                      <a:pt x="493714" y="2324100"/>
                    </a:lnTo>
                    <a:cubicBezTo>
                      <a:pt x="493714" y="2324100"/>
                      <a:pt x="493714" y="2378075"/>
                      <a:pt x="493714" y="2378075"/>
                    </a:cubicBezTo>
                    <a:lnTo>
                      <a:pt x="139700" y="2378075"/>
                    </a:lnTo>
                    <a:close/>
                    <a:moveTo>
                      <a:pt x="1371600" y="1549400"/>
                    </a:moveTo>
                    <a:lnTo>
                      <a:pt x="1725614" y="1549400"/>
                    </a:lnTo>
                    <a:cubicBezTo>
                      <a:pt x="1725614" y="1549400"/>
                      <a:pt x="1725614" y="1603375"/>
                      <a:pt x="1725614" y="1603375"/>
                    </a:cubicBezTo>
                    <a:lnTo>
                      <a:pt x="1371600" y="1603375"/>
                    </a:lnTo>
                    <a:close/>
                    <a:moveTo>
                      <a:pt x="965200" y="1549400"/>
                    </a:moveTo>
                    <a:lnTo>
                      <a:pt x="1319214" y="1549400"/>
                    </a:lnTo>
                    <a:cubicBezTo>
                      <a:pt x="1319214" y="1549400"/>
                      <a:pt x="1319214" y="1603375"/>
                      <a:pt x="1319214" y="1603375"/>
                    </a:cubicBezTo>
                    <a:lnTo>
                      <a:pt x="965200" y="1603375"/>
                    </a:lnTo>
                    <a:close/>
                    <a:moveTo>
                      <a:pt x="546100" y="1549400"/>
                    </a:moveTo>
                    <a:lnTo>
                      <a:pt x="900114" y="1549400"/>
                    </a:lnTo>
                    <a:cubicBezTo>
                      <a:pt x="900114" y="1549400"/>
                      <a:pt x="900114" y="1603375"/>
                      <a:pt x="900114" y="1603375"/>
                    </a:cubicBezTo>
                    <a:lnTo>
                      <a:pt x="546100" y="1603375"/>
                    </a:lnTo>
                    <a:close/>
                    <a:moveTo>
                      <a:pt x="139700" y="1549400"/>
                    </a:moveTo>
                    <a:lnTo>
                      <a:pt x="493714" y="1549400"/>
                    </a:lnTo>
                    <a:cubicBezTo>
                      <a:pt x="493714" y="1549400"/>
                      <a:pt x="493714" y="1603375"/>
                      <a:pt x="493714" y="1603375"/>
                    </a:cubicBezTo>
                    <a:lnTo>
                      <a:pt x="139700" y="1603375"/>
                    </a:lnTo>
                    <a:close/>
                    <a:moveTo>
                      <a:pt x="1371600" y="762000"/>
                    </a:moveTo>
                    <a:lnTo>
                      <a:pt x="1725614" y="762000"/>
                    </a:lnTo>
                    <a:cubicBezTo>
                      <a:pt x="1725614" y="762000"/>
                      <a:pt x="1725614" y="815975"/>
                      <a:pt x="1725614" y="815975"/>
                    </a:cubicBezTo>
                    <a:lnTo>
                      <a:pt x="1371600" y="815975"/>
                    </a:lnTo>
                    <a:close/>
                    <a:moveTo>
                      <a:pt x="965200" y="762000"/>
                    </a:moveTo>
                    <a:lnTo>
                      <a:pt x="1319214" y="762000"/>
                    </a:lnTo>
                    <a:cubicBezTo>
                      <a:pt x="1319214" y="762000"/>
                      <a:pt x="1319214" y="815975"/>
                      <a:pt x="1319214" y="815975"/>
                    </a:cubicBezTo>
                    <a:lnTo>
                      <a:pt x="965200" y="815975"/>
                    </a:lnTo>
                    <a:close/>
                    <a:moveTo>
                      <a:pt x="546100" y="762000"/>
                    </a:moveTo>
                    <a:lnTo>
                      <a:pt x="900114" y="762000"/>
                    </a:lnTo>
                    <a:cubicBezTo>
                      <a:pt x="900114" y="762000"/>
                      <a:pt x="900114" y="815975"/>
                      <a:pt x="900114" y="815975"/>
                    </a:cubicBezTo>
                    <a:lnTo>
                      <a:pt x="546100" y="815975"/>
                    </a:lnTo>
                    <a:close/>
                    <a:moveTo>
                      <a:pt x="139700" y="762000"/>
                    </a:moveTo>
                    <a:lnTo>
                      <a:pt x="493714" y="762000"/>
                    </a:lnTo>
                    <a:cubicBezTo>
                      <a:pt x="493714" y="762000"/>
                      <a:pt x="493714" y="815975"/>
                      <a:pt x="493714" y="815975"/>
                    </a:cubicBezTo>
                    <a:lnTo>
                      <a:pt x="139700" y="815975"/>
                    </a:lnTo>
                    <a:close/>
                    <a:moveTo>
                      <a:pt x="0" y="0"/>
                    </a:moveTo>
                    <a:lnTo>
                      <a:pt x="1868488" y="0"/>
                    </a:lnTo>
                    <a:cubicBezTo>
                      <a:pt x="1868488" y="0"/>
                      <a:pt x="1868488" y="134938"/>
                      <a:pt x="1868488" y="134938"/>
                    </a:cubicBezTo>
                    <a:lnTo>
                      <a:pt x="0" y="134938"/>
                    </a:lnTo>
                    <a:close/>
                  </a:path>
                </a:pathLst>
              </a:custGeom>
              <a:solidFill>
                <a:schemeClr val="accent6">
                  <a:lumMod val="75000"/>
                </a:schemeClr>
              </a:solidFill>
              <a:ln>
                <a:noFill/>
              </a:ln>
            </p:spPr>
            <p:txBody>
              <a:bodyPr wrap="square" lIns="0" tIns="0" rIns="0" bIns="0">
                <a:noAutofit/>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grpSp>
        <p:grpSp>
          <p:nvGrpSpPr>
            <p:cNvPr id="154" name="Group 153"/>
            <p:cNvGrpSpPr>
              <a:grpSpLocks noChangeAspect="1"/>
            </p:cNvGrpSpPr>
            <p:nvPr/>
          </p:nvGrpSpPr>
          <p:grpSpPr>
            <a:xfrm>
              <a:off x="13090012" y="9130329"/>
              <a:ext cx="1868489" cy="3076575"/>
              <a:chOff x="13090012" y="9123979"/>
              <a:chExt cx="1868489" cy="3076575"/>
            </a:xfrm>
          </p:grpSpPr>
          <p:sp>
            <p:nvSpPr>
              <p:cNvPr id="148" name="Freeform 147"/>
              <p:cNvSpPr>
                <a:spLocks noChangeAspect="1"/>
              </p:cNvSpPr>
              <p:nvPr/>
            </p:nvSpPr>
            <p:spPr bwMode="auto">
              <a:xfrm>
                <a:off x="13090013" y="9123979"/>
                <a:ext cx="1868488" cy="3074988"/>
              </a:xfrm>
              <a:custGeom>
                <a:avLst/>
                <a:gdLst>
                  <a:gd name="connsiteX0" fmla="*/ 140494 w 1868488"/>
                  <a:gd name="connsiteY0" fmla="*/ 0 h 3074988"/>
                  <a:gd name="connsiteX1" fmla="*/ 1727994 w 1868488"/>
                  <a:gd name="connsiteY1" fmla="*/ 0 h 3074988"/>
                  <a:gd name="connsiteX2" fmla="*/ 1727994 w 1868488"/>
                  <a:gd name="connsiteY2" fmla="*/ 215900 h 3074988"/>
                  <a:gd name="connsiteX3" fmla="*/ 1868488 w 1868488"/>
                  <a:gd name="connsiteY3" fmla="*/ 215900 h 3074988"/>
                  <a:gd name="connsiteX4" fmla="*/ 1868488 w 1868488"/>
                  <a:gd name="connsiteY4" fmla="*/ 3074988 h 3074988"/>
                  <a:gd name="connsiteX5" fmla="*/ 0 w 1868488"/>
                  <a:gd name="connsiteY5" fmla="*/ 3074988 h 3074988"/>
                  <a:gd name="connsiteX6" fmla="*/ 0 w 1868488"/>
                  <a:gd name="connsiteY6" fmla="*/ 215900 h 3074988"/>
                  <a:gd name="connsiteX7" fmla="*/ 140494 w 1868488"/>
                  <a:gd name="connsiteY7" fmla="*/ 215900 h 3074988"/>
                  <a:gd name="connsiteX8" fmla="*/ 140494 w 1868488"/>
                  <a:gd name="connsiteY8" fmla="*/ 212700 h 3074988"/>
                  <a:gd name="connsiteX9" fmla="*/ 140494 w 1868488"/>
                  <a:gd name="connsiteY9" fmla="*/ 0 h 307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8488" h="3074988">
                    <a:moveTo>
                      <a:pt x="140494" y="0"/>
                    </a:moveTo>
                    <a:lnTo>
                      <a:pt x="1727994" y="0"/>
                    </a:lnTo>
                    <a:lnTo>
                      <a:pt x="1727994" y="215900"/>
                    </a:lnTo>
                    <a:lnTo>
                      <a:pt x="1868488" y="215900"/>
                    </a:lnTo>
                    <a:cubicBezTo>
                      <a:pt x="1868488" y="215900"/>
                      <a:pt x="1868488" y="3074988"/>
                      <a:pt x="1868488" y="3074988"/>
                    </a:cubicBezTo>
                    <a:lnTo>
                      <a:pt x="0" y="3074988"/>
                    </a:lnTo>
                    <a:lnTo>
                      <a:pt x="0" y="215900"/>
                    </a:lnTo>
                    <a:lnTo>
                      <a:pt x="140494" y="215900"/>
                    </a:lnTo>
                    <a:lnTo>
                      <a:pt x="140494" y="212700"/>
                    </a:lnTo>
                    <a:cubicBezTo>
                      <a:pt x="140494" y="170160"/>
                      <a:pt x="140494" y="0"/>
                      <a:pt x="140494" y="0"/>
                    </a:cubicBezTo>
                    <a:close/>
                  </a:path>
                </a:pathLst>
              </a:custGeom>
              <a:solidFill>
                <a:schemeClr val="accent3"/>
              </a:solidFill>
              <a:ln>
                <a:noFill/>
              </a:ln>
            </p:spPr>
            <p:txBody>
              <a:bodyPr wrap="square" lIns="0" tIns="0" rIns="0" bIns="0">
                <a:noAutofit/>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sp>
            <p:nvSpPr>
              <p:cNvPr id="147" name="Freeform 146"/>
              <p:cNvSpPr>
                <a:spLocks noChangeAspect="1"/>
              </p:cNvSpPr>
              <p:nvPr/>
            </p:nvSpPr>
            <p:spPr bwMode="auto">
              <a:xfrm>
                <a:off x="13252732" y="9809779"/>
                <a:ext cx="1539875" cy="2009775"/>
              </a:xfrm>
              <a:custGeom>
                <a:avLst/>
                <a:gdLst>
                  <a:gd name="connsiteX0" fmla="*/ 1385888 w 1539875"/>
                  <a:gd name="connsiteY0" fmla="*/ 1562100 h 2009775"/>
                  <a:gd name="connsiteX1" fmla="*/ 1539875 w 1539875"/>
                  <a:gd name="connsiteY1" fmla="*/ 1716133 h 2009775"/>
                  <a:gd name="connsiteX2" fmla="*/ 1539875 w 1539875"/>
                  <a:gd name="connsiteY2" fmla="*/ 2009775 h 2009775"/>
                  <a:gd name="connsiteX3" fmla="*/ 1231900 w 1539875"/>
                  <a:gd name="connsiteY3" fmla="*/ 2009775 h 2009775"/>
                  <a:gd name="connsiteX4" fmla="*/ 1231900 w 1539875"/>
                  <a:gd name="connsiteY4" fmla="*/ 1716133 h 2009775"/>
                  <a:gd name="connsiteX5" fmla="*/ 1385888 w 1539875"/>
                  <a:gd name="connsiteY5" fmla="*/ 1562100 h 2009775"/>
                  <a:gd name="connsiteX6" fmla="*/ 153988 w 1539875"/>
                  <a:gd name="connsiteY6" fmla="*/ 1562100 h 2009775"/>
                  <a:gd name="connsiteX7" fmla="*/ 307975 w 1539875"/>
                  <a:gd name="connsiteY7" fmla="*/ 1716133 h 2009775"/>
                  <a:gd name="connsiteX8" fmla="*/ 307975 w 1539875"/>
                  <a:gd name="connsiteY8" fmla="*/ 2009775 h 2009775"/>
                  <a:gd name="connsiteX9" fmla="*/ 0 w 1539875"/>
                  <a:gd name="connsiteY9" fmla="*/ 2009775 h 2009775"/>
                  <a:gd name="connsiteX10" fmla="*/ 0 w 1539875"/>
                  <a:gd name="connsiteY10" fmla="*/ 1716133 h 2009775"/>
                  <a:gd name="connsiteX11" fmla="*/ 153988 w 1539875"/>
                  <a:gd name="connsiteY11" fmla="*/ 1562100 h 2009775"/>
                  <a:gd name="connsiteX12" fmla="*/ 153988 w 1539875"/>
                  <a:gd name="connsiteY12" fmla="*/ 777082 h 2009775"/>
                  <a:gd name="connsiteX13" fmla="*/ 307975 w 1539875"/>
                  <a:gd name="connsiteY13" fmla="*/ 931115 h 2009775"/>
                  <a:gd name="connsiteX14" fmla="*/ 307975 w 1539875"/>
                  <a:gd name="connsiteY14" fmla="*/ 1224757 h 2009775"/>
                  <a:gd name="connsiteX15" fmla="*/ 0 w 1539875"/>
                  <a:gd name="connsiteY15" fmla="*/ 1224757 h 2009775"/>
                  <a:gd name="connsiteX16" fmla="*/ 0 w 1539875"/>
                  <a:gd name="connsiteY16" fmla="*/ 931115 h 2009775"/>
                  <a:gd name="connsiteX17" fmla="*/ 153988 w 1539875"/>
                  <a:gd name="connsiteY17" fmla="*/ 777082 h 2009775"/>
                  <a:gd name="connsiteX18" fmla="*/ 557365 w 1539875"/>
                  <a:gd name="connsiteY18" fmla="*/ 776330 h 2009775"/>
                  <a:gd name="connsiteX19" fmla="*/ 714375 w 1539875"/>
                  <a:gd name="connsiteY19" fmla="*/ 929849 h 2009775"/>
                  <a:gd name="connsiteX20" fmla="*/ 714375 w 1539875"/>
                  <a:gd name="connsiteY20" fmla="*/ 1225551 h 2009775"/>
                  <a:gd name="connsiteX21" fmla="*/ 406400 w 1539875"/>
                  <a:gd name="connsiteY21" fmla="*/ 1225551 h 2009775"/>
                  <a:gd name="connsiteX22" fmla="*/ 406400 w 1539875"/>
                  <a:gd name="connsiteY22" fmla="*/ 929849 h 2009775"/>
                  <a:gd name="connsiteX23" fmla="*/ 557365 w 1539875"/>
                  <a:gd name="connsiteY23" fmla="*/ 776330 h 2009775"/>
                  <a:gd name="connsiteX24" fmla="*/ 1385888 w 1539875"/>
                  <a:gd name="connsiteY24" fmla="*/ 772319 h 2009775"/>
                  <a:gd name="connsiteX25" fmla="*/ 1539875 w 1539875"/>
                  <a:gd name="connsiteY25" fmla="*/ 925918 h 2009775"/>
                  <a:gd name="connsiteX26" fmla="*/ 1539875 w 1539875"/>
                  <a:gd name="connsiteY26" fmla="*/ 1224757 h 2009775"/>
                  <a:gd name="connsiteX27" fmla="*/ 1231900 w 1539875"/>
                  <a:gd name="connsiteY27" fmla="*/ 1224757 h 2009775"/>
                  <a:gd name="connsiteX28" fmla="*/ 1231900 w 1539875"/>
                  <a:gd name="connsiteY28" fmla="*/ 925918 h 2009775"/>
                  <a:gd name="connsiteX29" fmla="*/ 1385888 w 1539875"/>
                  <a:gd name="connsiteY29" fmla="*/ 772319 h 2009775"/>
                  <a:gd name="connsiteX30" fmla="*/ 966788 w 1539875"/>
                  <a:gd name="connsiteY30" fmla="*/ 772319 h 2009775"/>
                  <a:gd name="connsiteX31" fmla="*/ 1120775 w 1539875"/>
                  <a:gd name="connsiteY31" fmla="*/ 925918 h 2009775"/>
                  <a:gd name="connsiteX32" fmla="*/ 1120775 w 1539875"/>
                  <a:gd name="connsiteY32" fmla="*/ 1224757 h 2009775"/>
                  <a:gd name="connsiteX33" fmla="*/ 812800 w 1539875"/>
                  <a:gd name="connsiteY33" fmla="*/ 1224757 h 2009775"/>
                  <a:gd name="connsiteX34" fmla="*/ 812800 w 1539875"/>
                  <a:gd name="connsiteY34" fmla="*/ 925918 h 2009775"/>
                  <a:gd name="connsiteX35" fmla="*/ 966788 w 1539875"/>
                  <a:gd name="connsiteY35" fmla="*/ 772319 h 2009775"/>
                  <a:gd name="connsiteX36" fmla="*/ 1385888 w 1539875"/>
                  <a:gd name="connsiteY36" fmla="*/ 0 h 2009775"/>
                  <a:gd name="connsiteX37" fmla="*/ 1539875 w 1539875"/>
                  <a:gd name="connsiteY37" fmla="*/ 154033 h 2009775"/>
                  <a:gd name="connsiteX38" fmla="*/ 1539875 w 1539875"/>
                  <a:gd name="connsiteY38" fmla="*/ 447675 h 2009775"/>
                  <a:gd name="connsiteX39" fmla="*/ 1231900 w 1539875"/>
                  <a:gd name="connsiteY39" fmla="*/ 447675 h 2009775"/>
                  <a:gd name="connsiteX40" fmla="*/ 1231900 w 1539875"/>
                  <a:gd name="connsiteY40" fmla="*/ 154033 h 2009775"/>
                  <a:gd name="connsiteX41" fmla="*/ 1385888 w 1539875"/>
                  <a:gd name="connsiteY41" fmla="*/ 0 h 2009775"/>
                  <a:gd name="connsiteX42" fmla="*/ 966788 w 1539875"/>
                  <a:gd name="connsiteY42" fmla="*/ 0 h 2009775"/>
                  <a:gd name="connsiteX43" fmla="*/ 1120775 w 1539875"/>
                  <a:gd name="connsiteY43" fmla="*/ 154033 h 2009775"/>
                  <a:gd name="connsiteX44" fmla="*/ 1120775 w 1539875"/>
                  <a:gd name="connsiteY44" fmla="*/ 447675 h 2009775"/>
                  <a:gd name="connsiteX45" fmla="*/ 812800 w 1539875"/>
                  <a:gd name="connsiteY45" fmla="*/ 447675 h 2009775"/>
                  <a:gd name="connsiteX46" fmla="*/ 812800 w 1539875"/>
                  <a:gd name="connsiteY46" fmla="*/ 154033 h 2009775"/>
                  <a:gd name="connsiteX47" fmla="*/ 966788 w 1539875"/>
                  <a:gd name="connsiteY47" fmla="*/ 0 h 2009775"/>
                  <a:gd name="connsiteX48" fmla="*/ 560388 w 1539875"/>
                  <a:gd name="connsiteY48" fmla="*/ 0 h 2009775"/>
                  <a:gd name="connsiteX49" fmla="*/ 714375 w 1539875"/>
                  <a:gd name="connsiteY49" fmla="*/ 154033 h 2009775"/>
                  <a:gd name="connsiteX50" fmla="*/ 714375 w 1539875"/>
                  <a:gd name="connsiteY50" fmla="*/ 447675 h 2009775"/>
                  <a:gd name="connsiteX51" fmla="*/ 406400 w 1539875"/>
                  <a:gd name="connsiteY51" fmla="*/ 447675 h 2009775"/>
                  <a:gd name="connsiteX52" fmla="*/ 406400 w 1539875"/>
                  <a:gd name="connsiteY52" fmla="*/ 154033 h 2009775"/>
                  <a:gd name="connsiteX53" fmla="*/ 560388 w 1539875"/>
                  <a:gd name="connsiteY53" fmla="*/ 0 h 2009775"/>
                  <a:gd name="connsiteX54" fmla="*/ 153988 w 1539875"/>
                  <a:gd name="connsiteY54" fmla="*/ 0 h 2009775"/>
                  <a:gd name="connsiteX55" fmla="*/ 307975 w 1539875"/>
                  <a:gd name="connsiteY55" fmla="*/ 154033 h 2009775"/>
                  <a:gd name="connsiteX56" fmla="*/ 307975 w 1539875"/>
                  <a:gd name="connsiteY56" fmla="*/ 447675 h 2009775"/>
                  <a:gd name="connsiteX57" fmla="*/ 0 w 1539875"/>
                  <a:gd name="connsiteY57" fmla="*/ 447675 h 2009775"/>
                  <a:gd name="connsiteX58" fmla="*/ 0 w 1539875"/>
                  <a:gd name="connsiteY58" fmla="*/ 154033 h 2009775"/>
                  <a:gd name="connsiteX59" fmla="*/ 153988 w 1539875"/>
                  <a:gd name="connsiteY59" fmla="*/ 0 h 200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39875" h="2009775">
                    <a:moveTo>
                      <a:pt x="1385888" y="1562100"/>
                    </a:moveTo>
                    <a:cubicBezTo>
                      <a:pt x="1470937" y="1562100"/>
                      <a:pt x="1539875" y="1631054"/>
                      <a:pt x="1539875" y="1716133"/>
                    </a:cubicBezTo>
                    <a:cubicBezTo>
                      <a:pt x="1539875" y="1716133"/>
                      <a:pt x="1539875" y="2009775"/>
                      <a:pt x="1539875" y="2009775"/>
                    </a:cubicBezTo>
                    <a:lnTo>
                      <a:pt x="1231900" y="2009775"/>
                    </a:lnTo>
                    <a:lnTo>
                      <a:pt x="1231900" y="1716133"/>
                    </a:lnTo>
                    <a:cubicBezTo>
                      <a:pt x="1231900" y="1631054"/>
                      <a:pt x="1300838" y="1562100"/>
                      <a:pt x="1385888" y="1562100"/>
                    </a:cubicBezTo>
                    <a:close/>
                    <a:moveTo>
                      <a:pt x="153988" y="1562100"/>
                    </a:moveTo>
                    <a:cubicBezTo>
                      <a:pt x="239037" y="1562100"/>
                      <a:pt x="307975" y="1631054"/>
                      <a:pt x="307975" y="1716133"/>
                    </a:cubicBezTo>
                    <a:cubicBezTo>
                      <a:pt x="307975" y="1716133"/>
                      <a:pt x="307975" y="2009775"/>
                      <a:pt x="307975" y="2009775"/>
                    </a:cubicBezTo>
                    <a:lnTo>
                      <a:pt x="0" y="2009775"/>
                    </a:lnTo>
                    <a:lnTo>
                      <a:pt x="0" y="1716133"/>
                    </a:lnTo>
                    <a:cubicBezTo>
                      <a:pt x="0" y="1631054"/>
                      <a:pt x="68938" y="1562100"/>
                      <a:pt x="153988" y="1562100"/>
                    </a:cubicBezTo>
                    <a:close/>
                    <a:moveTo>
                      <a:pt x="153988" y="777082"/>
                    </a:moveTo>
                    <a:cubicBezTo>
                      <a:pt x="239037" y="777082"/>
                      <a:pt x="307975" y="846036"/>
                      <a:pt x="307975" y="931115"/>
                    </a:cubicBezTo>
                    <a:cubicBezTo>
                      <a:pt x="307975" y="931115"/>
                      <a:pt x="307975" y="1224757"/>
                      <a:pt x="307975" y="1224757"/>
                    </a:cubicBezTo>
                    <a:lnTo>
                      <a:pt x="0" y="1224757"/>
                    </a:lnTo>
                    <a:lnTo>
                      <a:pt x="0" y="931115"/>
                    </a:lnTo>
                    <a:cubicBezTo>
                      <a:pt x="0" y="846036"/>
                      <a:pt x="68938" y="777082"/>
                      <a:pt x="153988" y="777082"/>
                    </a:cubicBezTo>
                    <a:close/>
                    <a:moveTo>
                      <a:pt x="557365" y="776330"/>
                    </a:moveTo>
                    <a:cubicBezTo>
                      <a:pt x="643584" y="774639"/>
                      <a:pt x="714375" y="843862"/>
                      <a:pt x="714375" y="929849"/>
                    </a:cubicBezTo>
                    <a:cubicBezTo>
                      <a:pt x="714375" y="929849"/>
                      <a:pt x="714375" y="1225551"/>
                      <a:pt x="714375" y="1225551"/>
                    </a:cubicBezTo>
                    <a:lnTo>
                      <a:pt x="406400" y="1225551"/>
                    </a:lnTo>
                    <a:lnTo>
                      <a:pt x="406400" y="929849"/>
                    </a:lnTo>
                    <a:cubicBezTo>
                      <a:pt x="406400" y="846221"/>
                      <a:pt x="473513" y="777958"/>
                      <a:pt x="557365" y="776330"/>
                    </a:cubicBezTo>
                    <a:close/>
                    <a:moveTo>
                      <a:pt x="1385888" y="772319"/>
                    </a:moveTo>
                    <a:cubicBezTo>
                      <a:pt x="1470937" y="772319"/>
                      <a:pt x="1539875" y="841085"/>
                      <a:pt x="1539875" y="925918"/>
                    </a:cubicBezTo>
                    <a:cubicBezTo>
                      <a:pt x="1539875" y="925918"/>
                      <a:pt x="1539875" y="1224757"/>
                      <a:pt x="1539875" y="1224757"/>
                    </a:cubicBezTo>
                    <a:lnTo>
                      <a:pt x="1231900" y="1224757"/>
                    </a:lnTo>
                    <a:lnTo>
                      <a:pt x="1231900" y="925918"/>
                    </a:lnTo>
                    <a:cubicBezTo>
                      <a:pt x="1231900" y="841085"/>
                      <a:pt x="1300838" y="772319"/>
                      <a:pt x="1385888" y="772319"/>
                    </a:cubicBezTo>
                    <a:close/>
                    <a:moveTo>
                      <a:pt x="966788" y="772319"/>
                    </a:moveTo>
                    <a:cubicBezTo>
                      <a:pt x="1051837" y="772319"/>
                      <a:pt x="1120775" y="841085"/>
                      <a:pt x="1120775" y="925918"/>
                    </a:cubicBezTo>
                    <a:cubicBezTo>
                      <a:pt x="1120775" y="925918"/>
                      <a:pt x="1120775" y="1224757"/>
                      <a:pt x="1120775" y="1224757"/>
                    </a:cubicBezTo>
                    <a:lnTo>
                      <a:pt x="812800" y="1224757"/>
                    </a:lnTo>
                    <a:lnTo>
                      <a:pt x="812800" y="925918"/>
                    </a:lnTo>
                    <a:cubicBezTo>
                      <a:pt x="812800" y="841085"/>
                      <a:pt x="881738" y="772319"/>
                      <a:pt x="966788" y="772319"/>
                    </a:cubicBezTo>
                    <a:close/>
                    <a:moveTo>
                      <a:pt x="1385888" y="0"/>
                    </a:moveTo>
                    <a:cubicBezTo>
                      <a:pt x="1470937" y="0"/>
                      <a:pt x="1539875" y="68975"/>
                      <a:pt x="1539875" y="154033"/>
                    </a:cubicBezTo>
                    <a:cubicBezTo>
                      <a:pt x="1539875" y="154033"/>
                      <a:pt x="1539875" y="447675"/>
                      <a:pt x="1539875" y="447675"/>
                    </a:cubicBezTo>
                    <a:lnTo>
                      <a:pt x="1231900" y="447675"/>
                    </a:lnTo>
                    <a:lnTo>
                      <a:pt x="1231900" y="154033"/>
                    </a:lnTo>
                    <a:cubicBezTo>
                      <a:pt x="1231900" y="68975"/>
                      <a:pt x="1300838" y="0"/>
                      <a:pt x="1385888" y="0"/>
                    </a:cubicBezTo>
                    <a:close/>
                    <a:moveTo>
                      <a:pt x="966788" y="0"/>
                    </a:moveTo>
                    <a:cubicBezTo>
                      <a:pt x="1051837" y="0"/>
                      <a:pt x="1120775" y="68975"/>
                      <a:pt x="1120775" y="154033"/>
                    </a:cubicBezTo>
                    <a:cubicBezTo>
                      <a:pt x="1120775" y="154033"/>
                      <a:pt x="1120775" y="447675"/>
                      <a:pt x="1120775" y="447675"/>
                    </a:cubicBezTo>
                    <a:lnTo>
                      <a:pt x="812800" y="447675"/>
                    </a:lnTo>
                    <a:lnTo>
                      <a:pt x="812800" y="154033"/>
                    </a:lnTo>
                    <a:cubicBezTo>
                      <a:pt x="812800" y="68975"/>
                      <a:pt x="881738" y="0"/>
                      <a:pt x="966788" y="0"/>
                    </a:cubicBezTo>
                    <a:close/>
                    <a:moveTo>
                      <a:pt x="560388" y="0"/>
                    </a:moveTo>
                    <a:cubicBezTo>
                      <a:pt x="645437" y="0"/>
                      <a:pt x="714375" y="68975"/>
                      <a:pt x="714375" y="154033"/>
                    </a:cubicBezTo>
                    <a:cubicBezTo>
                      <a:pt x="714375" y="154033"/>
                      <a:pt x="714375" y="447675"/>
                      <a:pt x="714375" y="447675"/>
                    </a:cubicBezTo>
                    <a:lnTo>
                      <a:pt x="406400" y="447675"/>
                    </a:lnTo>
                    <a:lnTo>
                      <a:pt x="406400" y="154033"/>
                    </a:lnTo>
                    <a:cubicBezTo>
                      <a:pt x="406400" y="68975"/>
                      <a:pt x="475338" y="0"/>
                      <a:pt x="560388" y="0"/>
                    </a:cubicBezTo>
                    <a:close/>
                    <a:moveTo>
                      <a:pt x="153988" y="0"/>
                    </a:moveTo>
                    <a:cubicBezTo>
                      <a:pt x="239037" y="0"/>
                      <a:pt x="307975" y="68975"/>
                      <a:pt x="307975" y="154033"/>
                    </a:cubicBezTo>
                    <a:cubicBezTo>
                      <a:pt x="307975" y="154033"/>
                      <a:pt x="307975" y="447675"/>
                      <a:pt x="307975" y="447675"/>
                    </a:cubicBezTo>
                    <a:lnTo>
                      <a:pt x="0" y="447675"/>
                    </a:lnTo>
                    <a:lnTo>
                      <a:pt x="0" y="154033"/>
                    </a:lnTo>
                    <a:cubicBezTo>
                      <a:pt x="0" y="68975"/>
                      <a:pt x="68938" y="0"/>
                      <a:pt x="153988" y="0"/>
                    </a:cubicBezTo>
                    <a:close/>
                  </a:path>
                </a:pathLst>
              </a:custGeom>
              <a:solidFill>
                <a:schemeClr val="accent4"/>
              </a:solidFill>
              <a:ln>
                <a:noFill/>
              </a:ln>
            </p:spPr>
            <p:txBody>
              <a:bodyPr wrap="square" lIns="0" tIns="0" rIns="0" bIns="0">
                <a:noAutofit/>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sp>
            <p:nvSpPr>
              <p:cNvPr id="146" name="Freeform 145"/>
              <p:cNvSpPr>
                <a:spLocks noChangeAspect="1"/>
              </p:cNvSpPr>
              <p:nvPr/>
            </p:nvSpPr>
            <p:spPr bwMode="auto">
              <a:xfrm>
                <a:off x="13090012" y="9339879"/>
                <a:ext cx="1868488" cy="2860675"/>
              </a:xfrm>
              <a:custGeom>
                <a:avLst/>
                <a:gdLst>
                  <a:gd name="connsiteX0" fmla="*/ 1371600 w 1868488"/>
                  <a:gd name="connsiteY0" fmla="*/ 2425700 h 2860675"/>
                  <a:gd name="connsiteX1" fmla="*/ 1725613 w 1868488"/>
                  <a:gd name="connsiteY1" fmla="*/ 2425700 h 2860675"/>
                  <a:gd name="connsiteX2" fmla="*/ 1725613 w 1868488"/>
                  <a:gd name="connsiteY2" fmla="*/ 2479675 h 2860675"/>
                  <a:gd name="connsiteX3" fmla="*/ 1371600 w 1868488"/>
                  <a:gd name="connsiteY3" fmla="*/ 2479675 h 2860675"/>
                  <a:gd name="connsiteX4" fmla="*/ 139700 w 1868488"/>
                  <a:gd name="connsiteY4" fmla="*/ 2425700 h 2860675"/>
                  <a:gd name="connsiteX5" fmla="*/ 493713 w 1868488"/>
                  <a:gd name="connsiteY5" fmla="*/ 2425700 h 2860675"/>
                  <a:gd name="connsiteX6" fmla="*/ 493713 w 1868488"/>
                  <a:gd name="connsiteY6" fmla="*/ 2479675 h 2860675"/>
                  <a:gd name="connsiteX7" fmla="*/ 139700 w 1868488"/>
                  <a:gd name="connsiteY7" fmla="*/ 2479675 h 2860675"/>
                  <a:gd name="connsiteX8" fmla="*/ 925513 w 1868488"/>
                  <a:gd name="connsiteY8" fmla="*/ 2028825 h 2860675"/>
                  <a:gd name="connsiteX9" fmla="*/ 1216025 w 1868488"/>
                  <a:gd name="connsiteY9" fmla="*/ 2319587 h 2860675"/>
                  <a:gd name="connsiteX10" fmla="*/ 1216025 w 1868488"/>
                  <a:gd name="connsiteY10" fmla="*/ 2860675 h 2860675"/>
                  <a:gd name="connsiteX11" fmla="*/ 635000 w 1868488"/>
                  <a:gd name="connsiteY11" fmla="*/ 2860675 h 2860675"/>
                  <a:gd name="connsiteX12" fmla="*/ 635000 w 1868488"/>
                  <a:gd name="connsiteY12" fmla="*/ 2319587 h 2860675"/>
                  <a:gd name="connsiteX13" fmla="*/ 925513 w 1868488"/>
                  <a:gd name="connsiteY13" fmla="*/ 2028825 h 2860675"/>
                  <a:gd name="connsiteX14" fmla="*/ 1371600 w 1868488"/>
                  <a:gd name="connsiteY14" fmla="*/ 1639888 h 2860675"/>
                  <a:gd name="connsiteX15" fmla="*/ 1725613 w 1868488"/>
                  <a:gd name="connsiteY15" fmla="*/ 1639888 h 2860675"/>
                  <a:gd name="connsiteX16" fmla="*/ 1725613 w 1868488"/>
                  <a:gd name="connsiteY16" fmla="*/ 1693863 h 2860675"/>
                  <a:gd name="connsiteX17" fmla="*/ 1371600 w 1868488"/>
                  <a:gd name="connsiteY17" fmla="*/ 1693863 h 2860675"/>
                  <a:gd name="connsiteX18" fmla="*/ 952500 w 1868488"/>
                  <a:gd name="connsiteY18" fmla="*/ 1639888 h 2860675"/>
                  <a:gd name="connsiteX19" fmla="*/ 1306513 w 1868488"/>
                  <a:gd name="connsiteY19" fmla="*/ 1639888 h 2860675"/>
                  <a:gd name="connsiteX20" fmla="*/ 1306513 w 1868488"/>
                  <a:gd name="connsiteY20" fmla="*/ 1693863 h 2860675"/>
                  <a:gd name="connsiteX21" fmla="*/ 952500 w 1868488"/>
                  <a:gd name="connsiteY21" fmla="*/ 1693863 h 2860675"/>
                  <a:gd name="connsiteX22" fmla="*/ 546100 w 1868488"/>
                  <a:gd name="connsiteY22" fmla="*/ 1639888 h 2860675"/>
                  <a:gd name="connsiteX23" fmla="*/ 900113 w 1868488"/>
                  <a:gd name="connsiteY23" fmla="*/ 1639888 h 2860675"/>
                  <a:gd name="connsiteX24" fmla="*/ 900113 w 1868488"/>
                  <a:gd name="connsiteY24" fmla="*/ 1693863 h 2860675"/>
                  <a:gd name="connsiteX25" fmla="*/ 546100 w 1868488"/>
                  <a:gd name="connsiteY25" fmla="*/ 1693863 h 2860675"/>
                  <a:gd name="connsiteX26" fmla="*/ 139700 w 1868488"/>
                  <a:gd name="connsiteY26" fmla="*/ 1639888 h 2860675"/>
                  <a:gd name="connsiteX27" fmla="*/ 493713 w 1868488"/>
                  <a:gd name="connsiteY27" fmla="*/ 1639888 h 2860675"/>
                  <a:gd name="connsiteX28" fmla="*/ 493713 w 1868488"/>
                  <a:gd name="connsiteY28" fmla="*/ 1693863 h 2860675"/>
                  <a:gd name="connsiteX29" fmla="*/ 139700 w 1868488"/>
                  <a:gd name="connsiteY29" fmla="*/ 1693863 h 2860675"/>
                  <a:gd name="connsiteX30" fmla="*/ 1371600 w 1868488"/>
                  <a:gd name="connsiteY30" fmla="*/ 863600 h 2860675"/>
                  <a:gd name="connsiteX31" fmla="*/ 1725613 w 1868488"/>
                  <a:gd name="connsiteY31" fmla="*/ 863600 h 2860675"/>
                  <a:gd name="connsiteX32" fmla="*/ 1725613 w 1868488"/>
                  <a:gd name="connsiteY32" fmla="*/ 917575 h 2860675"/>
                  <a:gd name="connsiteX33" fmla="*/ 1371600 w 1868488"/>
                  <a:gd name="connsiteY33" fmla="*/ 917575 h 2860675"/>
                  <a:gd name="connsiteX34" fmla="*/ 952500 w 1868488"/>
                  <a:gd name="connsiteY34" fmla="*/ 863600 h 2860675"/>
                  <a:gd name="connsiteX35" fmla="*/ 1306513 w 1868488"/>
                  <a:gd name="connsiteY35" fmla="*/ 863600 h 2860675"/>
                  <a:gd name="connsiteX36" fmla="*/ 1306513 w 1868488"/>
                  <a:gd name="connsiteY36" fmla="*/ 917575 h 2860675"/>
                  <a:gd name="connsiteX37" fmla="*/ 952500 w 1868488"/>
                  <a:gd name="connsiteY37" fmla="*/ 917575 h 2860675"/>
                  <a:gd name="connsiteX38" fmla="*/ 546100 w 1868488"/>
                  <a:gd name="connsiteY38" fmla="*/ 863600 h 2860675"/>
                  <a:gd name="connsiteX39" fmla="*/ 900113 w 1868488"/>
                  <a:gd name="connsiteY39" fmla="*/ 863600 h 2860675"/>
                  <a:gd name="connsiteX40" fmla="*/ 900113 w 1868488"/>
                  <a:gd name="connsiteY40" fmla="*/ 917575 h 2860675"/>
                  <a:gd name="connsiteX41" fmla="*/ 546100 w 1868488"/>
                  <a:gd name="connsiteY41" fmla="*/ 917575 h 2860675"/>
                  <a:gd name="connsiteX42" fmla="*/ 139700 w 1868488"/>
                  <a:gd name="connsiteY42" fmla="*/ 863600 h 2860675"/>
                  <a:gd name="connsiteX43" fmla="*/ 493713 w 1868488"/>
                  <a:gd name="connsiteY43" fmla="*/ 863600 h 2860675"/>
                  <a:gd name="connsiteX44" fmla="*/ 493713 w 1868488"/>
                  <a:gd name="connsiteY44" fmla="*/ 917575 h 2860675"/>
                  <a:gd name="connsiteX45" fmla="*/ 139700 w 1868488"/>
                  <a:gd name="connsiteY45" fmla="*/ 917575 h 2860675"/>
                  <a:gd name="connsiteX46" fmla="*/ 0 w 1868488"/>
                  <a:gd name="connsiteY46" fmla="*/ 0 h 2860675"/>
                  <a:gd name="connsiteX47" fmla="*/ 1868488 w 1868488"/>
                  <a:gd name="connsiteY47" fmla="*/ 0 h 2860675"/>
                  <a:gd name="connsiteX48" fmla="*/ 1868488 w 1868488"/>
                  <a:gd name="connsiteY48" fmla="*/ 134938 h 2860675"/>
                  <a:gd name="connsiteX49" fmla="*/ 0 w 1868488"/>
                  <a:gd name="connsiteY49" fmla="*/ 134938 h 286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868488" h="2860675">
                    <a:moveTo>
                      <a:pt x="1371600" y="2425700"/>
                    </a:moveTo>
                    <a:lnTo>
                      <a:pt x="1725613" y="2425700"/>
                    </a:lnTo>
                    <a:cubicBezTo>
                      <a:pt x="1725613" y="2425700"/>
                      <a:pt x="1725613" y="2479675"/>
                      <a:pt x="1725613" y="2479675"/>
                    </a:cubicBezTo>
                    <a:lnTo>
                      <a:pt x="1371600" y="2479675"/>
                    </a:lnTo>
                    <a:close/>
                    <a:moveTo>
                      <a:pt x="139700" y="2425700"/>
                    </a:moveTo>
                    <a:lnTo>
                      <a:pt x="493713" y="2425700"/>
                    </a:lnTo>
                    <a:cubicBezTo>
                      <a:pt x="493713" y="2425700"/>
                      <a:pt x="493713" y="2479675"/>
                      <a:pt x="493713" y="2479675"/>
                    </a:cubicBezTo>
                    <a:lnTo>
                      <a:pt x="139700" y="2479675"/>
                    </a:lnTo>
                    <a:close/>
                    <a:moveTo>
                      <a:pt x="925513" y="2028825"/>
                    </a:moveTo>
                    <a:cubicBezTo>
                      <a:pt x="1085967" y="2028825"/>
                      <a:pt x="1216025" y="2158994"/>
                      <a:pt x="1216025" y="2319587"/>
                    </a:cubicBezTo>
                    <a:cubicBezTo>
                      <a:pt x="1216025" y="2319587"/>
                      <a:pt x="1216025" y="2860675"/>
                      <a:pt x="1216025" y="2860675"/>
                    </a:cubicBezTo>
                    <a:lnTo>
                      <a:pt x="635000" y="2860675"/>
                    </a:lnTo>
                    <a:lnTo>
                      <a:pt x="635000" y="2319587"/>
                    </a:lnTo>
                    <a:cubicBezTo>
                      <a:pt x="635000" y="2158994"/>
                      <a:pt x="765058" y="2028825"/>
                      <a:pt x="925513" y="2028825"/>
                    </a:cubicBezTo>
                    <a:close/>
                    <a:moveTo>
                      <a:pt x="1371600" y="1639888"/>
                    </a:moveTo>
                    <a:lnTo>
                      <a:pt x="1725613" y="1639888"/>
                    </a:lnTo>
                    <a:cubicBezTo>
                      <a:pt x="1725613" y="1639888"/>
                      <a:pt x="1725613" y="1693863"/>
                      <a:pt x="1725613" y="1693863"/>
                    </a:cubicBezTo>
                    <a:lnTo>
                      <a:pt x="1371600" y="1693863"/>
                    </a:lnTo>
                    <a:close/>
                    <a:moveTo>
                      <a:pt x="952500" y="1639888"/>
                    </a:moveTo>
                    <a:lnTo>
                      <a:pt x="1306513" y="1639888"/>
                    </a:lnTo>
                    <a:cubicBezTo>
                      <a:pt x="1306513" y="1639888"/>
                      <a:pt x="1306513" y="1693863"/>
                      <a:pt x="1306513" y="1693863"/>
                    </a:cubicBezTo>
                    <a:lnTo>
                      <a:pt x="952500" y="1693863"/>
                    </a:lnTo>
                    <a:close/>
                    <a:moveTo>
                      <a:pt x="546100" y="1639888"/>
                    </a:moveTo>
                    <a:lnTo>
                      <a:pt x="900113" y="1639888"/>
                    </a:lnTo>
                    <a:cubicBezTo>
                      <a:pt x="900113" y="1639888"/>
                      <a:pt x="900113" y="1693863"/>
                      <a:pt x="900113" y="1693863"/>
                    </a:cubicBezTo>
                    <a:lnTo>
                      <a:pt x="546100" y="1693863"/>
                    </a:lnTo>
                    <a:close/>
                    <a:moveTo>
                      <a:pt x="139700" y="1639888"/>
                    </a:moveTo>
                    <a:lnTo>
                      <a:pt x="493713" y="1639888"/>
                    </a:lnTo>
                    <a:cubicBezTo>
                      <a:pt x="493713" y="1639888"/>
                      <a:pt x="493713" y="1693863"/>
                      <a:pt x="493713" y="1693863"/>
                    </a:cubicBezTo>
                    <a:lnTo>
                      <a:pt x="139700" y="1693863"/>
                    </a:lnTo>
                    <a:close/>
                    <a:moveTo>
                      <a:pt x="1371600" y="863600"/>
                    </a:moveTo>
                    <a:lnTo>
                      <a:pt x="1725613" y="863600"/>
                    </a:lnTo>
                    <a:cubicBezTo>
                      <a:pt x="1725613" y="863600"/>
                      <a:pt x="1725613" y="917575"/>
                      <a:pt x="1725613" y="917575"/>
                    </a:cubicBezTo>
                    <a:lnTo>
                      <a:pt x="1371600" y="917575"/>
                    </a:lnTo>
                    <a:close/>
                    <a:moveTo>
                      <a:pt x="952500" y="863600"/>
                    </a:moveTo>
                    <a:lnTo>
                      <a:pt x="1306513" y="863600"/>
                    </a:lnTo>
                    <a:cubicBezTo>
                      <a:pt x="1306513" y="863600"/>
                      <a:pt x="1306513" y="917575"/>
                      <a:pt x="1306513" y="917575"/>
                    </a:cubicBezTo>
                    <a:lnTo>
                      <a:pt x="952500" y="917575"/>
                    </a:lnTo>
                    <a:close/>
                    <a:moveTo>
                      <a:pt x="546100" y="863600"/>
                    </a:moveTo>
                    <a:lnTo>
                      <a:pt x="900113" y="863600"/>
                    </a:lnTo>
                    <a:cubicBezTo>
                      <a:pt x="900113" y="863600"/>
                      <a:pt x="900113" y="917575"/>
                      <a:pt x="900113" y="917575"/>
                    </a:cubicBezTo>
                    <a:lnTo>
                      <a:pt x="546100" y="917575"/>
                    </a:lnTo>
                    <a:close/>
                    <a:moveTo>
                      <a:pt x="139700" y="863600"/>
                    </a:moveTo>
                    <a:lnTo>
                      <a:pt x="493713" y="863600"/>
                    </a:lnTo>
                    <a:cubicBezTo>
                      <a:pt x="493713" y="863600"/>
                      <a:pt x="493713" y="917575"/>
                      <a:pt x="493713" y="917575"/>
                    </a:cubicBezTo>
                    <a:lnTo>
                      <a:pt x="139700" y="917575"/>
                    </a:lnTo>
                    <a:close/>
                    <a:moveTo>
                      <a:pt x="0" y="0"/>
                    </a:moveTo>
                    <a:lnTo>
                      <a:pt x="1868488" y="0"/>
                    </a:lnTo>
                    <a:cubicBezTo>
                      <a:pt x="1868488" y="0"/>
                      <a:pt x="1868488" y="134938"/>
                      <a:pt x="1868488" y="134938"/>
                    </a:cubicBezTo>
                    <a:lnTo>
                      <a:pt x="0" y="134938"/>
                    </a:lnTo>
                    <a:close/>
                  </a:path>
                </a:pathLst>
              </a:custGeom>
              <a:solidFill>
                <a:schemeClr val="accent3">
                  <a:lumMod val="75000"/>
                  <a:alpha val="50000"/>
                </a:schemeClr>
              </a:solidFill>
              <a:ln>
                <a:noFill/>
              </a:ln>
            </p:spPr>
            <p:txBody>
              <a:bodyPr wrap="square" lIns="0" tIns="0" rIns="0" bIns="0">
                <a:noAutofit/>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grpSp>
        <p:grpSp>
          <p:nvGrpSpPr>
            <p:cNvPr id="156" name="Group 155"/>
            <p:cNvGrpSpPr>
              <a:grpSpLocks noChangeAspect="1"/>
            </p:cNvGrpSpPr>
            <p:nvPr/>
          </p:nvGrpSpPr>
          <p:grpSpPr>
            <a:xfrm>
              <a:off x="16823813" y="5110779"/>
              <a:ext cx="1868488" cy="7096125"/>
              <a:chOff x="16823813" y="5110779"/>
              <a:chExt cx="1868488" cy="7096125"/>
            </a:xfrm>
          </p:grpSpPr>
          <p:sp>
            <p:nvSpPr>
              <p:cNvPr id="93" name="AutoShape 332"/>
              <p:cNvSpPr>
                <a:spLocks noChangeAspect="1"/>
              </p:cNvSpPr>
              <p:nvPr/>
            </p:nvSpPr>
            <p:spPr bwMode="auto">
              <a:xfrm>
                <a:off x="16823813" y="5110779"/>
                <a:ext cx="1868488" cy="7096125"/>
              </a:xfrm>
              <a:custGeom>
                <a:avLst/>
                <a:gdLst/>
                <a:ahLst/>
                <a:cxnLst/>
                <a:rect l="0" t="0" r="r" b="b"/>
                <a:pathLst>
                  <a:path w="21600" h="21600">
                    <a:moveTo>
                      <a:pt x="21600" y="3820"/>
                    </a:moveTo>
                    <a:lnTo>
                      <a:pt x="21600" y="21600"/>
                    </a:lnTo>
                    <a:lnTo>
                      <a:pt x="0" y="21600"/>
                    </a:lnTo>
                    <a:lnTo>
                      <a:pt x="0" y="3820"/>
                    </a:lnTo>
                    <a:lnTo>
                      <a:pt x="1889" y="3820"/>
                    </a:lnTo>
                    <a:lnTo>
                      <a:pt x="1889" y="3014"/>
                    </a:lnTo>
                    <a:lnTo>
                      <a:pt x="3780" y="3014"/>
                    </a:lnTo>
                    <a:lnTo>
                      <a:pt x="3780" y="2208"/>
                    </a:lnTo>
                    <a:lnTo>
                      <a:pt x="10125" y="2208"/>
                    </a:lnTo>
                    <a:lnTo>
                      <a:pt x="10125" y="0"/>
                    </a:lnTo>
                    <a:lnTo>
                      <a:pt x="11475" y="0"/>
                    </a:lnTo>
                    <a:lnTo>
                      <a:pt x="11475" y="2208"/>
                    </a:lnTo>
                    <a:lnTo>
                      <a:pt x="17821" y="2208"/>
                    </a:lnTo>
                    <a:lnTo>
                      <a:pt x="17821" y="3014"/>
                    </a:lnTo>
                    <a:lnTo>
                      <a:pt x="19711" y="3014"/>
                    </a:lnTo>
                    <a:lnTo>
                      <a:pt x="19711" y="3820"/>
                    </a:lnTo>
                    <a:cubicBezTo>
                      <a:pt x="19711" y="3820"/>
                      <a:pt x="21600" y="3820"/>
                      <a:pt x="21600" y="3820"/>
                    </a:cubicBezTo>
                    <a:close/>
                    <a:moveTo>
                      <a:pt x="21600" y="3820"/>
                    </a:moveTo>
                  </a:path>
                </a:pathLst>
              </a:custGeom>
              <a:solidFill>
                <a:schemeClr val="accent3"/>
              </a:solidFill>
              <a:ln>
                <a:noFill/>
              </a:ln>
            </p:spPr>
            <p:txBody>
              <a:bodyPr lIns="0" tIns="0" rIns="0" bIns="0"/>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sp>
            <p:nvSpPr>
              <p:cNvPr id="144" name="Freeform 143"/>
              <p:cNvSpPr>
                <a:spLocks noChangeAspect="1"/>
              </p:cNvSpPr>
              <p:nvPr/>
            </p:nvSpPr>
            <p:spPr bwMode="auto">
              <a:xfrm>
                <a:off x="16986531" y="6685579"/>
                <a:ext cx="1541464" cy="5133975"/>
              </a:xfrm>
              <a:custGeom>
                <a:avLst/>
                <a:gdLst>
                  <a:gd name="connsiteX0" fmla="*/ 1231900 w 1541464"/>
                  <a:gd name="connsiteY0" fmla="*/ 4686300 h 5133975"/>
                  <a:gd name="connsiteX1" fmla="*/ 1539876 w 1541464"/>
                  <a:gd name="connsiteY1" fmla="*/ 4686300 h 5133975"/>
                  <a:gd name="connsiteX2" fmla="*/ 1539876 w 1541464"/>
                  <a:gd name="connsiteY2" fmla="*/ 5133975 h 5133975"/>
                  <a:gd name="connsiteX3" fmla="*/ 1231900 w 1541464"/>
                  <a:gd name="connsiteY3" fmla="*/ 5133975 h 5133975"/>
                  <a:gd name="connsiteX4" fmla="*/ 0 w 1541464"/>
                  <a:gd name="connsiteY4" fmla="*/ 4686300 h 5133975"/>
                  <a:gd name="connsiteX5" fmla="*/ 307976 w 1541464"/>
                  <a:gd name="connsiteY5" fmla="*/ 4686300 h 5133975"/>
                  <a:gd name="connsiteX6" fmla="*/ 307976 w 1541464"/>
                  <a:gd name="connsiteY6" fmla="*/ 5133975 h 5133975"/>
                  <a:gd name="connsiteX7" fmla="*/ 0 w 1541464"/>
                  <a:gd name="connsiteY7" fmla="*/ 5133975 h 5133975"/>
                  <a:gd name="connsiteX8" fmla="*/ 0 w 1541464"/>
                  <a:gd name="connsiteY8" fmla="*/ 3898900 h 5133975"/>
                  <a:gd name="connsiteX9" fmla="*/ 1541464 w 1541464"/>
                  <a:gd name="connsiteY9" fmla="*/ 3898900 h 5133975"/>
                  <a:gd name="connsiteX10" fmla="*/ 1541464 w 1541464"/>
                  <a:gd name="connsiteY10" fmla="*/ 4346575 h 5133975"/>
                  <a:gd name="connsiteX11" fmla="*/ 0 w 1541464"/>
                  <a:gd name="connsiteY11" fmla="*/ 4346575 h 5133975"/>
                  <a:gd name="connsiteX12" fmla="*/ 0 w 1541464"/>
                  <a:gd name="connsiteY12" fmla="*/ 3124200 h 5133975"/>
                  <a:gd name="connsiteX13" fmla="*/ 1541464 w 1541464"/>
                  <a:gd name="connsiteY13" fmla="*/ 3124200 h 5133975"/>
                  <a:gd name="connsiteX14" fmla="*/ 1541464 w 1541464"/>
                  <a:gd name="connsiteY14" fmla="*/ 3571875 h 5133975"/>
                  <a:gd name="connsiteX15" fmla="*/ 0 w 1541464"/>
                  <a:gd name="connsiteY15" fmla="*/ 3571875 h 5133975"/>
                  <a:gd name="connsiteX16" fmla="*/ 0 w 1541464"/>
                  <a:gd name="connsiteY16" fmla="*/ 2349500 h 5133975"/>
                  <a:gd name="connsiteX17" fmla="*/ 1541464 w 1541464"/>
                  <a:gd name="connsiteY17" fmla="*/ 2349500 h 5133975"/>
                  <a:gd name="connsiteX18" fmla="*/ 1541464 w 1541464"/>
                  <a:gd name="connsiteY18" fmla="*/ 2797175 h 5133975"/>
                  <a:gd name="connsiteX19" fmla="*/ 0 w 1541464"/>
                  <a:gd name="connsiteY19" fmla="*/ 2797175 h 5133975"/>
                  <a:gd name="connsiteX20" fmla="*/ 0 w 1541464"/>
                  <a:gd name="connsiteY20" fmla="*/ 1562100 h 5133975"/>
                  <a:gd name="connsiteX21" fmla="*/ 1541464 w 1541464"/>
                  <a:gd name="connsiteY21" fmla="*/ 1562100 h 5133975"/>
                  <a:gd name="connsiteX22" fmla="*/ 1541464 w 1541464"/>
                  <a:gd name="connsiteY22" fmla="*/ 2009775 h 5133975"/>
                  <a:gd name="connsiteX23" fmla="*/ 0 w 1541464"/>
                  <a:gd name="connsiteY23" fmla="*/ 2009775 h 5133975"/>
                  <a:gd name="connsiteX24" fmla="*/ 0 w 1541464"/>
                  <a:gd name="connsiteY24" fmla="*/ 787400 h 5133975"/>
                  <a:gd name="connsiteX25" fmla="*/ 1541464 w 1541464"/>
                  <a:gd name="connsiteY25" fmla="*/ 787400 h 5133975"/>
                  <a:gd name="connsiteX26" fmla="*/ 1541464 w 1541464"/>
                  <a:gd name="connsiteY26" fmla="*/ 1235075 h 5133975"/>
                  <a:gd name="connsiteX27" fmla="*/ 0 w 1541464"/>
                  <a:gd name="connsiteY27" fmla="*/ 1235075 h 5133975"/>
                  <a:gd name="connsiteX28" fmla="*/ 0 w 1541464"/>
                  <a:gd name="connsiteY28" fmla="*/ 0 h 5133975"/>
                  <a:gd name="connsiteX29" fmla="*/ 1541464 w 1541464"/>
                  <a:gd name="connsiteY29" fmla="*/ 0 h 5133975"/>
                  <a:gd name="connsiteX30" fmla="*/ 1541464 w 1541464"/>
                  <a:gd name="connsiteY30" fmla="*/ 447675 h 5133975"/>
                  <a:gd name="connsiteX31" fmla="*/ 0 w 1541464"/>
                  <a:gd name="connsiteY31" fmla="*/ 447675 h 513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1464" h="5133975">
                    <a:moveTo>
                      <a:pt x="1231900" y="4686300"/>
                    </a:moveTo>
                    <a:lnTo>
                      <a:pt x="1539876" y="4686300"/>
                    </a:lnTo>
                    <a:cubicBezTo>
                      <a:pt x="1539876" y="4686300"/>
                      <a:pt x="1539876" y="5133975"/>
                      <a:pt x="1539876" y="5133975"/>
                    </a:cubicBezTo>
                    <a:lnTo>
                      <a:pt x="1231900" y="5133975"/>
                    </a:lnTo>
                    <a:close/>
                    <a:moveTo>
                      <a:pt x="0" y="4686300"/>
                    </a:moveTo>
                    <a:lnTo>
                      <a:pt x="307976" y="4686300"/>
                    </a:lnTo>
                    <a:cubicBezTo>
                      <a:pt x="307976" y="4686300"/>
                      <a:pt x="307976" y="5133975"/>
                      <a:pt x="307976" y="5133975"/>
                    </a:cubicBezTo>
                    <a:lnTo>
                      <a:pt x="0" y="5133975"/>
                    </a:lnTo>
                    <a:close/>
                    <a:moveTo>
                      <a:pt x="0" y="3898900"/>
                    </a:moveTo>
                    <a:cubicBezTo>
                      <a:pt x="0" y="3898900"/>
                      <a:pt x="1541464" y="3898900"/>
                      <a:pt x="1541464" y="3898900"/>
                    </a:cubicBezTo>
                    <a:lnTo>
                      <a:pt x="1541464" y="4346575"/>
                    </a:lnTo>
                    <a:lnTo>
                      <a:pt x="0" y="4346575"/>
                    </a:lnTo>
                    <a:close/>
                    <a:moveTo>
                      <a:pt x="0" y="3124200"/>
                    </a:moveTo>
                    <a:cubicBezTo>
                      <a:pt x="0" y="3124200"/>
                      <a:pt x="1541464" y="3124200"/>
                      <a:pt x="1541464" y="3124200"/>
                    </a:cubicBezTo>
                    <a:lnTo>
                      <a:pt x="1541464" y="3571875"/>
                    </a:lnTo>
                    <a:lnTo>
                      <a:pt x="0" y="3571875"/>
                    </a:lnTo>
                    <a:close/>
                    <a:moveTo>
                      <a:pt x="0" y="2349500"/>
                    </a:moveTo>
                    <a:cubicBezTo>
                      <a:pt x="0" y="2349500"/>
                      <a:pt x="1541464" y="2349500"/>
                      <a:pt x="1541464" y="2349500"/>
                    </a:cubicBezTo>
                    <a:lnTo>
                      <a:pt x="1541464" y="2797175"/>
                    </a:lnTo>
                    <a:lnTo>
                      <a:pt x="0" y="2797175"/>
                    </a:lnTo>
                    <a:close/>
                    <a:moveTo>
                      <a:pt x="0" y="1562100"/>
                    </a:moveTo>
                    <a:cubicBezTo>
                      <a:pt x="0" y="1562100"/>
                      <a:pt x="1541464" y="1562100"/>
                      <a:pt x="1541464" y="1562100"/>
                    </a:cubicBezTo>
                    <a:lnTo>
                      <a:pt x="1541464" y="2009775"/>
                    </a:lnTo>
                    <a:lnTo>
                      <a:pt x="0" y="2009775"/>
                    </a:lnTo>
                    <a:close/>
                    <a:moveTo>
                      <a:pt x="0" y="787400"/>
                    </a:moveTo>
                    <a:cubicBezTo>
                      <a:pt x="0" y="787400"/>
                      <a:pt x="1541464" y="787400"/>
                      <a:pt x="1541464" y="787400"/>
                    </a:cubicBezTo>
                    <a:lnTo>
                      <a:pt x="1541464" y="1235075"/>
                    </a:lnTo>
                    <a:lnTo>
                      <a:pt x="0" y="1235075"/>
                    </a:lnTo>
                    <a:close/>
                    <a:moveTo>
                      <a:pt x="0" y="0"/>
                    </a:moveTo>
                    <a:cubicBezTo>
                      <a:pt x="0" y="0"/>
                      <a:pt x="1541464" y="0"/>
                      <a:pt x="1541464" y="0"/>
                    </a:cubicBezTo>
                    <a:lnTo>
                      <a:pt x="1541464" y="447675"/>
                    </a:lnTo>
                    <a:lnTo>
                      <a:pt x="0" y="447675"/>
                    </a:lnTo>
                    <a:close/>
                  </a:path>
                </a:pathLst>
              </a:custGeom>
              <a:solidFill>
                <a:schemeClr val="accent4"/>
              </a:solidFill>
              <a:ln>
                <a:noFill/>
              </a:ln>
            </p:spPr>
            <p:txBody>
              <a:bodyPr wrap="square" lIns="0" tIns="0" rIns="0" bIns="0">
                <a:noAutofit/>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sp>
            <p:nvSpPr>
              <p:cNvPr id="145" name="Freeform 144"/>
              <p:cNvSpPr>
                <a:spLocks noChangeAspect="1"/>
              </p:cNvSpPr>
              <p:nvPr/>
            </p:nvSpPr>
            <p:spPr bwMode="auto">
              <a:xfrm>
                <a:off x="16963512" y="7079278"/>
                <a:ext cx="1587500" cy="5124450"/>
              </a:xfrm>
              <a:custGeom>
                <a:avLst/>
                <a:gdLst>
                  <a:gd name="connsiteX0" fmla="*/ 1231900 w 1587500"/>
                  <a:gd name="connsiteY0" fmla="*/ 4686300 h 5124450"/>
                  <a:gd name="connsiteX1" fmla="*/ 1585914 w 1587500"/>
                  <a:gd name="connsiteY1" fmla="*/ 4686300 h 5124450"/>
                  <a:gd name="connsiteX2" fmla="*/ 1585914 w 1587500"/>
                  <a:gd name="connsiteY2" fmla="*/ 4740275 h 5124450"/>
                  <a:gd name="connsiteX3" fmla="*/ 1231900 w 1587500"/>
                  <a:gd name="connsiteY3" fmla="*/ 4740275 h 5124450"/>
                  <a:gd name="connsiteX4" fmla="*/ 0 w 1587500"/>
                  <a:gd name="connsiteY4" fmla="*/ 4686300 h 5124450"/>
                  <a:gd name="connsiteX5" fmla="*/ 354014 w 1587500"/>
                  <a:gd name="connsiteY5" fmla="*/ 4686300 h 5124450"/>
                  <a:gd name="connsiteX6" fmla="*/ 354014 w 1587500"/>
                  <a:gd name="connsiteY6" fmla="*/ 4740275 h 5124450"/>
                  <a:gd name="connsiteX7" fmla="*/ 0 w 1587500"/>
                  <a:gd name="connsiteY7" fmla="*/ 4740275 h 5124450"/>
                  <a:gd name="connsiteX8" fmla="*/ 503240 w 1587500"/>
                  <a:gd name="connsiteY8" fmla="*/ 4292600 h 5124450"/>
                  <a:gd name="connsiteX9" fmla="*/ 1084264 w 1587500"/>
                  <a:gd name="connsiteY9" fmla="*/ 4292600 h 5124450"/>
                  <a:gd name="connsiteX10" fmla="*/ 1084264 w 1587500"/>
                  <a:gd name="connsiteY10" fmla="*/ 5124450 h 5124450"/>
                  <a:gd name="connsiteX11" fmla="*/ 503240 w 1587500"/>
                  <a:gd name="connsiteY11" fmla="*/ 5124450 h 5124450"/>
                  <a:gd name="connsiteX12" fmla="*/ 0 w 1587500"/>
                  <a:gd name="connsiteY12" fmla="*/ 3898900 h 5124450"/>
                  <a:gd name="connsiteX13" fmla="*/ 1587500 w 1587500"/>
                  <a:gd name="connsiteY13" fmla="*/ 3898900 h 5124450"/>
                  <a:gd name="connsiteX14" fmla="*/ 1587500 w 1587500"/>
                  <a:gd name="connsiteY14" fmla="*/ 3952875 h 5124450"/>
                  <a:gd name="connsiteX15" fmla="*/ 0 w 1587500"/>
                  <a:gd name="connsiteY15" fmla="*/ 3952875 h 5124450"/>
                  <a:gd name="connsiteX16" fmla="*/ 0 w 1587500"/>
                  <a:gd name="connsiteY16" fmla="*/ 3124200 h 5124450"/>
                  <a:gd name="connsiteX17" fmla="*/ 1587500 w 1587500"/>
                  <a:gd name="connsiteY17" fmla="*/ 3124200 h 5124450"/>
                  <a:gd name="connsiteX18" fmla="*/ 1587500 w 1587500"/>
                  <a:gd name="connsiteY18" fmla="*/ 3178175 h 5124450"/>
                  <a:gd name="connsiteX19" fmla="*/ 0 w 1587500"/>
                  <a:gd name="connsiteY19" fmla="*/ 3178175 h 5124450"/>
                  <a:gd name="connsiteX20" fmla="*/ 0 w 1587500"/>
                  <a:gd name="connsiteY20" fmla="*/ 2349500 h 5124450"/>
                  <a:gd name="connsiteX21" fmla="*/ 1587500 w 1587500"/>
                  <a:gd name="connsiteY21" fmla="*/ 2349500 h 5124450"/>
                  <a:gd name="connsiteX22" fmla="*/ 1587500 w 1587500"/>
                  <a:gd name="connsiteY22" fmla="*/ 2403475 h 5124450"/>
                  <a:gd name="connsiteX23" fmla="*/ 0 w 1587500"/>
                  <a:gd name="connsiteY23" fmla="*/ 2403475 h 5124450"/>
                  <a:gd name="connsiteX24" fmla="*/ 0 w 1587500"/>
                  <a:gd name="connsiteY24" fmla="*/ 1562100 h 5124450"/>
                  <a:gd name="connsiteX25" fmla="*/ 1587500 w 1587500"/>
                  <a:gd name="connsiteY25" fmla="*/ 1562100 h 5124450"/>
                  <a:gd name="connsiteX26" fmla="*/ 1587500 w 1587500"/>
                  <a:gd name="connsiteY26" fmla="*/ 1616075 h 5124450"/>
                  <a:gd name="connsiteX27" fmla="*/ 0 w 1587500"/>
                  <a:gd name="connsiteY27" fmla="*/ 1616075 h 5124450"/>
                  <a:gd name="connsiteX28" fmla="*/ 0 w 1587500"/>
                  <a:gd name="connsiteY28" fmla="*/ 787400 h 5124450"/>
                  <a:gd name="connsiteX29" fmla="*/ 1587500 w 1587500"/>
                  <a:gd name="connsiteY29" fmla="*/ 787400 h 5124450"/>
                  <a:gd name="connsiteX30" fmla="*/ 1587500 w 1587500"/>
                  <a:gd name="connsiteY30" fmla="*/ 841375 h 5124450"/>
                  <a:gd name="connsiteX31" fmla="*/ 0 w 1587500"/>
                  <a:gd name="connsiteY31" fmla="*/ 841375 h 5124450"/>
                  <a:gd name="connsiteX32" fmla="*/ 0 w 1587500"/>
                  <a:gd name="connsiteY32" fmla="*/ 0 h 5124450"/>
                  <a:gd name="connsiteX33" fmla="*/ 1587500 w 1587500"/>
                  <a:gd name="connsiteY33" fmla="*/ 0 h 5124450"/>
                  <a:gd name="connsiteX34" fmla="*/ 1587500 w 1587500"/>
                  <a:gd name="connsiteY34" fmla="*/ 53975 h 5124450"/>
                  <a:gd name="connsiteX35" fmla="*/ 0 w 1587500"/>
                  <a:gd name="connsiteY35" fmla="*/ 53975 h 512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87500" h="5124450">
                    <a:moveTo>
                      <a:pt x="1231900" y="4686300"/>
                    </a:moveTo>
                    <a:lnTo>
                      <a:pt x="1585914" y="4686300"/>
                    </a:lnTo>
                    <a:cubicBezTo>
                      <a:pt x="1585914" y="4686300"/>
                      <a:pt x="1585914" y="4740275"/>
                      <a:pt x="1585914" y="4740275"/>
                    </a:cubicBezTo>
                    <a:lnTo>
                      <a:pt x="1231900" y="4740275"/>
                    </a:lnTo>
                    <a:close/>
                    <a:moveTo>
                      <a:pt x="0" y="4686300"/>
                    </a:moveTo>
                    <a:lnTo>
                      <a:pt x="354014" y="4686300"/>
                    </a:lnTo>
                    <a:cubicBezTo>
                      <a:pt x="354014" y="4686300"/>
                      <a:pt x="354014" y="4740275"/>
                      <a:pt x="354014" y="4740275"/>
                    </a:cubicBezTo>
                    <a:lnTo>
                      <a:pt x="0" y="4740275"/>
                    </a:lnTo>
                    <a:close/>
                    <a:moveTo>
                      <a:pt x="503240" y="4292600"/>
                    </a:moveTo>
                    <a:lnTo>
                      <a:pt x="1084264" y="4292600"/>
                    </a:lnTo>
                    <a:cubicBezTo>
                      <a:pt x="1084264" y="4292600"/>
                      <a:pt x="1084264" y="5124450"/>
                      <a:pt x="1084264" y="5124450"/>
                    </a:cubicBezTo>
                    <a:lnTo>
                      <a:pt x="503240" y="5124450"/>
                    </a:lnTo>
                    <a:close/>
                    <a:moveTo>
                      <a:pt x="0" y="3898900"/>
                    </a:moveTo>
                    <a:cubicBezTo>
                      <a:pt x="0" y="3898900"/>
                      <a:pt x="1587500" y="3898900"/>
                      <a:pt x="1587500" y="3898900"/>
                    </a:cubicBezTo>
                    <a:lnTo>
                      <a:pt x="1587500" y="3952875"/>
                    </a:lnTo>
                    <a:lnTo>
                      <a:pt x="0" y="3952875"/>
                    </a:lnTo>
                    <a:close/>
                    <a:moveTo>
                      <a:pt x="0" y="3124200"/>
                    </a:moveTo>
                    <a:cubicBezTo>
                      <a:pt x="0" y="3124200"/>
                      <a:pt x="1587500" y="3124200"/>
                      <a:pt x="1587500" y="3124200"/>
                    </a:cubicBezTo>
                    <a:lnTo>
                      <a:pt x="1587500" y="3178175"/>
                    </a:lnTo>
                    <a:lnTo>
                      <a:pt x="0" y="3178175"/>
                    </a:lnTo>
                    <a:close/>
                    <a:moveTo>
                      <a:pt x="0" y="2349500"/>
                    </a:moveTo>
                    <a:cubicBezTo>
                      <a:pt x="0" y="2349500"/>
                      <a:pt x="1587500" y="2349500"/>
                      <a:pt x="1587500" y="2349500"/>
                    </a:cubicBezTo>
                    <a:lnTo>
                      <a:pt x="1587500" y="2403475"/>
                    </a:lnTo>
                    <a:lnTo>
                      <a:pt x="0" y="2403475"/>
                    </a:lnTo>
                    <a:close/>
                    <a:moveTo>
                      <a:pt x="0" y="1562100"/>
                    </a:moveTo>
                    <a:cubicBezTo>
                      <a:pt x="0" y="1562100"/>
                      <a:pt x="1587500" y="1562100"/>
                      <a:pt x="1587500" y="1562100"/>
                    </a:cubicBezTo>
                    <a:lnTo>
                      <a:pt x="1587500" y="1616075"/>
                    </a:lnTo>
                    <a:lnTo>
                      <a:pt x="0" y="1616075"/>
                    </a:lnTo>
                    <a:close/>
                    <a:moveTo>
                      <a:pt x="0" y="787400"/>
                    </a:moveTo>
                    <a:cubicBezTo>
                      <a:pt x="0" y="787400"/>
                      <a:pt x="1587500" y="787400"/>
                      <a:pt x="1587500" y="787400"/>
                    </a:cubicBezTo>
                    <a:lnTo>
                      <a:pt x="1587500" y="841375"/>
                    </a:lnTo>
                    <a:lnTo>
                      <a:pt x="0" y="841375"/>
                    </a:lnTo>
                    <a:close/>
                    <a:moveTo>
                      <a:pt x="0" y="0"/>
                    </a:moveTo>
                    <a:cubicBezTo>
                      <a:pt x="0" y="0"/>
                      <a:pt x="1587500" y="0"/>
                      <a:pt x="1587500" y="0"/>
                    </a:cubicBezTo>
                    <a:lnTo>
                      <a:pt x="1587500" y="53975"/>
                    </a:lnTo>
                    <a:lnTo>
                      <a:pt x="0" y="53975"/>
                    </a:lnTo>
                    <a:close/>
                  </a:path>
                </a:pathLst>
              </a:custGeom>
              <a:solidFill>
                <a:schemeClr val="accent3">
                  <a:lumMod val="75000"/>
                  <a:alpha val="50000"/>
                </a:schemeClr>
              </a:solidFill>
              <a:ln>
                <a:noFill/>
              </a:ln>
            </p:spPr>
            <p:txBody>
              <a:bodyPr wrap="square" lIns="0" tIns="0" rIns="0" bIns="0">
                <a:noAutofit/>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grpSp>
        <p:grpSp>
          <p:nvGrpSpPr>
            <p:cNvPr id="155" name="Group 154"/>
            <p:cNvGrpSpPr>
              <a:grpSpLocks noChangeAspect="1"/>
            </p:cNvGrpSpPr>
            <p:nvPr/>
          </p:nvGrpSpPr>
          <p:grpSpPr>
            <a:xfrm>
              <a:off x="14956913" y="6142654"/>
              <a:ext cx="1868488" cy="6064250"/>
              <a:chOff x="14956913" y="6139479"/>
              <a:chExt cx="1868488" cy="6064250"/>
            </a:xfrm>
          </p:grpSpPr>
          <p:sp>
            <p:nvSpPr>
              <p:cNvPr id="111" name="AutoShape 350"/>
              <p:cNvSpPr>
                <a:spLocks noChangeAspect="1"/>
              </p:cNvSpPr>
              <p:nvPr/>
            </p:nvSpPr>
            <p:spPr bwMode="auto">
              <a:xfrm>
                <a:off x="14956913" y="6139479"/>
                <a:ext cx="1868488" cy="6064250"/>
              </a:xfrm>
              <a:custGeom>
                <a:avLst/>
                <a:gdLst/>
                <a:ahLst/>
                <a:cxnLst/>
                <a:rect l="0" t="0" r="r" b="b"/>
                <a:pathLst>
                  <a:path w="21600" h="21600">
                    <a:moveTo>
                      <a:pt x="10800" y="0"/>
                    </a:moveTo>
                    <a:lnTo>
                      <a:pt x="21600" y="2781"/>
                    </a:lnTo>
                    <a:lnTo>
                      <a:pt x="21600" y="21600"/>
                    </a:lnTo>
                    <a:lnTo>
                      <a:pt x="0" y="21600"/>
                    </a:lnTo>
                    <a:lnTo>
                      <a:pt x="0" y="2781"/>
                    </a:lnTo>
                    <a:lnTo>
                      <a:pt x="10800" y="0"/>
                    </a:lnTo>
                  </a:path>
                </a:pathLst>
              </a:custGeom>
              <a:solidFill>
                <a:schemeClr val="accent1"/>
              </a:solidFill>
              <a:ln>
                <a:noFill/>
              </a:ln>
            </p:spPr>
            <p:txBody>
              <a:bodyPr lIns="0" tIns="0" rIns="0" bIns="0"/>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sp>
            <p:nvSpPr>
              <p:cNvPr id="142" name="Freeform 141"/>
              <p:cNvSpPr>
                <a:spLocks noChangeAspect="1"/>
              </p:cNvSpPr>
              <p:nvPr/>
            </p:nvSpPr>
            <p:spPr bwMode="auto">
              <a:xfrm>
                <a:off x="15119632" y="7028479"/>
                <a:ext cx="1539875" cy="4732338"/>
              </a:xfrm>
              <a:custGeom>
                <a:avLst/>
                <a:gdLst>
                  <a:gd name="connsiteX0" fmla="*/ 1231900 w 1539875"/>
                  <a:gd name="connsiteY0" fmla="*/ 2781300 h 4732338"/>
                  <a:gd name="connsiteX1" fmla="*/ 1539875 w 1539875"/>
                  <a:gd name="connsiteY1" fmla="*/ 2781300 h 4732338"/>
                  <a:gd name="connsiteX2" fmla="*/ 1539875 w 1539875"/>
                  <a:gd name="connsiteY2" fmla="*/ 4732338 h 4732338"/>
                  <a:gd name="connsiteX3" fmla="*/ 1231900 w 1539875"/>
                  <a:gd name="connsiteY3" fmla="*/ 4732338 h 4732338"/>
                  <a:gd name="connsiteX4" fmla="*/ 812800 w 1539875"/>
                  <a:gd name="connsiteY4" fmla="*/ 2781300 h 4732338"/>
                  <a:gd name="connsiteX5" fmla="*/ 1120775 w 1539875"/>
                  <a:gd name="connsiteY5" fmla="*/ 2781300 h 4732338"/>
                  <a:gd name="connsiteX6" fmla="*/ 1120775 w 1539875"/>
                  <a:gd name="connsiteY6" fmla="*/ 4732338 h 4732338"/>
                  <a:gd name="connsiteX7" fmla="*/ 812800 w 1539875"/>
                  <a:gd name="connsiteY7" fmla="*/ 4732338 h 4732338"/>
                  <a:gd name="connsiteX8" fmla="*/ 406400 w 1539875"/>
                  <a:gd name="connsiteY8" fmla="*/ 2781300 h 4732338"/>
                  <a:gd name="connsiteX9" fmla="*/ 714375 w 1539875"/>
                  <a:gd name="connsiteY9" fmla="*/ 2781300 h 4732338"/>
                  <a:gd name="connsiteX10" fmla="*/ 714375 w 1539875"/>
                  <a:gd name="connsiteY10" fmla="*/ 4732338 h 4732338"/>
                  <a:gd name="connsiteX11" fmla="*/ 406400 w 1539875"/>
                  <a:gd name="connsiteY11" fmla="*/ 4732338 h 4732338"/>
                  <a:gd name="connsiteX12" fmla="*/ 0 w 1539875"/>
                  <a:gd name="connsiteY12" fmla="*/ 2781300 h 4732338"/>
                  <a:gd name="connsiteX13" fmla="*/ 307975 w 1539875"/>
                  <a:gd name="connsiteY13" fmla="*/ 2781300 h 4732338"/>
                  <a:gd name="connsiteX14" fmla="*/ 307975 w 1539875"/>
                  <a:gd name="connsiteY14" fmla="*/ 4732338 h 4732338"/>
                  <a:gd name="connsiteX15" fmla="*/ 0 w 1539875"/>
                  <a:gd name="connsiteY15" fmla="*/ 4732338 h 4732338"/>
                  <a:gd name="connsiteX16" fmla="*/ 1231900 w 1539875"/>
                  <a:gd name="connsiteY16" fmla="*/ 2006600 h 4732338"/>
                  <a:gd name="connsiteX17" fmla="*/ 1539875 w 1539875"/>
                  <a:gd name="connsiteY17" fmla="*/ 2006600 h 4732338"/>
                  <a:gd name="connsiteX18" fmla="*/ 1539875 w 1539875"/>
                  <a:gd name="connsiteY18" fmla="*/ 2454275 h 4732338"/>
                  <a:gd name="connsiteX19" fmla="*/ 1231900 w 1539875"/>
                  <a:gd name="connsiteY19" fmla="*/ 2454275 h 4732338"/>
                  <a:gd name="connsiteX20" fmla="*/ 812800 w 1539875"/>
                  <a:gd name="connsiteY20" fmla="*/ 2006600 h 4732338"/>
                  <a:gd name="connsiteX21" fmla="*/ 1120775 w 1539875"/>
                  <a:gd name="connsiteY21" fmla="*/ 2006600 h 4732338"/>
                  <a:gd name="connsiteX22" fmla="*/ 1120775 w 1539875"/>
                  <a:gd name="connsiteY22" fmla="*/ 2454275 h 4732338"/>
                  <a:gd name="connsiteX23" fmla="*/ 812800 w 1539875"/>
                  <a:gd name="connsiteY23" fmla="*/ 2454275 h 4732338"/>
                  <a:gd name="connsiteX24" fmla="*/ 406400 w 1539875"/>
                  <a:gd name="connsiteY24" fmla="*/ 2006600 h 4732338"/>
                  <a:gd name="connsiteX25" fmla="*/ 714375 w 1539875"/>
                  <a:gd name="connsiteY25" fmla="*/ 2006600 h 4732338"/>
                  <a:gd name="connsiteX26" fmla="*/ 714375 w 1539875"/>
                  <a:gd name="connsiteY26" fmla="*/ 2454275 h 4732338"/>
                  <a:gd name="connsiteX27" fmla="*/ 406400 w 1539875"/>
                  <a:gd name="connsiteY27" fmla="*/ 2454275 h 4732338"/>
                  <a:gd name="connsiteX28" fmla="*/ 0 w 1539875"/>
                  <a:gd name="connsiteY28" fmla="*/ 2006600 h 4732338"/>
                  <a:gd name="connsiteX29" fmla="*/ 307975 w 1539875"/>
                  <a:gd name="connsiteY29" fmla="*/ 2006600 h 4732338"/>
                  <a:gd name="connsiteX30" fmla="*/ 307975 w 1539875"/>
                  <a:gd name="connsiteY30" fmla="*/ 2454275 h 4732338"/>
                  <a:gd name="connsiteX31" fmla="*/ 0 w 1539875"/>
                  <a:gd name="connsiteY31" fmla="*/ 2454275 h 4732338"/>
                  <a:gd name="connsiteX32" fmla="*/ 1231900 w 1539875"/>
                  <a:gd name="connsiteY32" fmla="*/ 1219200 h 4732338"/>
                  <a:gd name="connsiteX33" fmla="*/ 1539875 w 1539875"/>
                  <a:gd name="connsiteY33" fmla="*/ 1219200 h 4732338"/>
                  <a:gd name="connsiteX34" fmla="*/ 1539875 w 1539875"/>
                  <a:gd name="connsiteY34" fmla="*/ 1666875 h 4732338"/>
                  <a:gd name="connsiteX35" fmla="*/ 1231900 w 1539875"/>
                  <a:gd name="connsiteY35" fmla="*/ 1666875 h 4732338"/>
                  <a:gd name="connsiteX36" fmla="*/ 812800 w 1539875"/>
                  <a:gd name="connsiteY36" fmla="*/ 1219200 h 4732338"/>
                  <a:gd name="connsiteX37" fmla="*/ 1120775 w 1539875"/>
                  <a:gd name="connsiteY37" fmla="*/ 1219200 h 4732338"/>
                  <a:gd name="connsiteX38" fmla="*/ 1120775 w 1539875"/>
                  <a:gd name="connsiteY38" fmla="*/ 1666875 h 4732338"/>
                  <a:gd name="connsiteX39" fmla="*/ 812800 w 1539875"/>
                  <a:gd name="connsiteY39" fmla="*/ 1666875 h 4732338"/>
                  <a:gd name="connsiteX40" fmla="*/ 406400 w 1539875"/>
                  <a:gd name="connsiteY40" fmla="*/ 1219200 h 4732338"/>
                  <a:gd name="connsiteX41" fmla="*/ 714375 w 1539875"/>
                  <a:gd name="connsiteY41" fmla="*/ 1219200 h 4732338"/>
                  <a:gd name="connsiteX42" fmla="*/ 714375 w 1539875"/>
                  <a:gd name="connsiteY42" fmla="*/ 1666875 h 4732338"/>
                  <a:gd name="connsiteX43" fmla="*/ 406400 w 1539875"/>
                  <a:gd name="connsiteY43" fmla="*/ 1666875 h 4732338"/>
                  <a:gd name="connsiteX44" fmla="*/ 0 w 1539875"/>
                  <a:gd name="connsiteY44" fmla="*/ 1219200 h 4732338"/>
                  <a:gd name="connsiteX45" fmla="*/ 307975 w 1539875"/>
                  <a:gd name="connsiteY45" fmla="*/ 1219200 h 4732338"/>
                  <a:gd name="connsiteX46" fmla="*/ 307975 w 1539875"/>
                  <a:gd name="connsiteY46" fmla="*/ 1666875 h 4732338"/>
                  <a:gd name="connsiteX47" fmla="*/ 0 w 1539875"/>
                  <a:gd name="connsiteY47" fmla="*/ 1666875 h 4732338"/>
                  <a:gd name="connsiteX48" fmla="*/ 765175 w 1539875"/>
                  <a:gd name="connsiteY48" fmla="*/ 0 h 4732338"/>
                  <a:gd name="connsiteX49" fmla="*/ 1096169 w 1539875"/>
                  <a:gd name="connsiteY49" fmla="*/ 330994 h 4732338"/>
                  <a:gd name="connsiteX50" fmla="*/ 765175 w 1539875"/>
                  <a:gd name="connsiteY50" fmla="*/ 661988 h 4732338"/>
                  <a:gd name="connsiteX51" fmla="*/ 434181 w 1539875"/>
                  <a:gd name="connsiteY51" fmla="*/ 330994 h 4732338"/>
                  <a:gd name="connsiteX52" fmla="*/ 765175 w 1539875"/>
                  <a:gd name="connsiteY52" fmla="*/ 0 h 47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539875" h="4732338">
                    <a:moveTo>
                      <a:pt x="1231900" y="2781300"/>
                    </a:moveTo>
                    <a:lnTo>
                      <a:pt x="1539875" y="2781300"/>
                    </a:lnTo>
                    <a:cubicBezTo>
                      <a:pt x="1539875" y="2781300"/>
                      <a:pt x="1539875" y="4732338"/>
                      <a:pt x="1539875" y="4732338"/>
                    </a:cubicBezTo>
                    <a:lnTo>
                      <a:pt x="1231900" y="4732338"/>
                    </a:lnTo>
                    <a:close/>
                    <a:moveTo>
                      <a:pt x="812800" y="2781300"/>
                    </a:moveTo>
                    <a:lnTo>
                      <a:pt x="1120775" y="2781300"/>
                    </a:lnTo>
                    <a:cubicBezTo>
                      <a:pt x="1120775" y="2781300"/>
                      <a:pt x="1120775" y="4732338"/>
                      <a:pt x="1120775" y="4732338"/>
                    </a:cubicBezTo>
                    <a:lnTo>
                      <a:pt x="812800" y="4732338"/>
                    </a:lnTo>
                    <a:close/>
                    <a:moveTo>
                      <a:pt x="406400" y="2781300"/>
                    </a:moveTo>
                    <a:lnTo>
                      <a:pt x="714375" y="2781300"/>
                    </a:lnTo>
                    <a:cubicBezTo>
                      <a:pt x="714375" y="2781300"/>
                      <a:pt x="714375" y="4732338"/>
                      <a:pt x="714375" y="4732338"/>
                    </a:cubicBezTo>
                    <a:lnTo>
                      <a:pt x="406400" y="4732338"/>
                    </a:lnTo>
                    <a:close/>
                    <a:moveTo>
                      <a:pt x="0" y="2781300"/>
                    </a:moveTo>
                    <a:lnTo>
                      <a:pt x="307975" y="2781300"/>
                    </a:lnTo>
                    <a:cubicBezTo>
                      <a:pt x="307975" y="2781300"/>
                      <a:pt x="307975" y="4732338"/>
                      <a:pt x="307975" y="4732338"/>
                    </a:cubicBezTo>
                    <a:lnTo>
                      <a:pt x="0" y="4732338"/>
                    </a:lnTo>
                    <a:close/>
                    <a:moveTo>
                      <a:pt x="1231900" y="2006600"/>
                    </a:moveTo>
                    <a:lnTo>
                      <a:pt x="1539875" y="2006600"/>
                    </a:lnTo>
                    <a:cubicBezTo>
                      <a:pt x="1539875" y="2006600"/>
                      <a:pt x="1539875" y="2454275"/>
                      <a:pt x="1539875" y="2454275"/>
                    </a:cubicBezTo>
                    <a:lnTo>
                      <a:pt x="1231900" y="2454275"/>
                    </a:lnTo>
                    <a:close/>
                    <a:moveTo>
                      <a:pt x="812800" y="2006600"/>
                    </a:moveTo>
                    <a:lnTo>
                      <a:pt x="1120775" y="2006600"/>
                    </a:lnTo>
                    <a:cubicBezTo>
                      <a:pt x="1120775" y="2006600"/>
                      <a:pt x="1120775" y="2454275"/>
                      <a:pt x="1120775" y="2454275"/>
                    </a:cubicBezTo>
                    <a:lnTo>
                      <a:pt x="812800" y="2454275"/>
                    </a:lnTo>
                    <a:close/>
                    <a:moveTo>
                      <a:pt x="406400" y="2006600"/>
                    </a:moveTo>
                    <a:lnTo>
                      <a:pt x="714375" y="2006600"/>
                    </a:lnTo>
                    <a:cubicBezTo>
                      <a:pt x="714375" y="2006600"/>
                      <a:pt x="714375" y="2454275"/>
                      <a:pt x="714375" y="2454275"/>
                    </a:cubicBezTo>
                    <a:lnTo>
                      <a:pt x="406400" y="2454275"/>
                    </a:lnTo>
                    <a:close/>
                    <a:moveTo>
                      <a:pt x="0" y="2006600"/>
                    </a:moveTo>
                    <a:lnTo>
                      <a:pt x="307975" y="2006600"/>
                    </a:lnTo>
                    <a:cubicBezTo>
                      <a:pt x="307975" y="2006600"/>
                      <a:pt x="307975" y="2454275"/>
                      <a:pt x="307975" y="2454275"/>
                    </a:cubicBezTo>
                    <a:lnTo>
                      <a:pt x="0" y="2454275"/>
                    </a:lnTo>
                    <a:close/>
                    <a:moveTo>
                      <a:pt x="1231900" y="1219200"/>
                    </a:moveTo>
                    <a:lnTo>
                      <a:pt x="1539875" y="1219200"/>
                    </a:lnTo>
                    <a:cubicBezTo>
                      <a:pt x="1539875" y="1219200"/>
                      <a:pt x="1539875" y="1666875"/>
                      <a:pt x="1539875" y="1666875"/>
                    </a:cubicBezTo>
                    <a:lnTo>
                      <a:pt x="1231900" y="1666875"/>
                    </a:lnTo>
                    <a:close/>
                    <a:moveTo>
                      <a:pt x="812800" y="1219200"/>
                    </a:moveTo>
                    <a:lnTo>
                      <a:pt x="1120775" y="1219200"/>
                    </a:lnTo>
                    <a:cubicBezTo>
                      <a:pt x="1120775" y="1219200"/>
                      <a:pt x="1120775" y="1666875"/>
                      <a:pt x="1120775" y="1666875"/>
                    </a:cubicBezTo>
                    <a:lnTo>
                      <a:pt x="812800" y="1666875"/>
                    </a:lnTo>
                    <a:close/>
                    <a:moveTo>
                      <a:pt x="406400" y="1219200"/>
                    </a:moveTo>
                    <a:lnTo>
                      <a:pt x="714375" y="1219200"/>
                    </a:lnTo>
                    <a:cubicBezTo>
                      <a:pt x="714375" y="1219200"/>
                      <a:pt x="714375" y="1666875"/>
                      <a:pt x="714375" y="1666875"/>
                    </a:cubicBezTo>
                    <a:lnTo>
                      <a:pt x="406400" y="1666875"/>
                    </a:lnTo>
                    <a:close/>
                    <a:moveTo>
                      <a:pt x="0" y="1219200"/>
                    </a:moveTo>
                    <a:lnTo>
                      <a:pt x="307975" y="1219200"/>
                    </a:lnTo>
                    <a:cubicBezTo>
                      <a:pt x="307975" y="1219200"/>
                      <a:pt x="307975" y="1666875"/>
                      <a:pt x="307975" y="1666875"/>
                    </a:cubicBezTo>
                    <a:lnTo>
                      <a:pt x="0" y="1666875"/>
                    </a:lnTo>
                    <a:close/>
                    <a:moveTo>
                      <a:pt x="765175" y="0"/>
                    </a:moveTo>
                    <a:cubicBezTo>
                      <a:pt x="947988" y="0"/>
                      <a:pt x="1096169" y="148181"/>
                      <a:pt x="1096169" y="330994"/>
                    </a:cubicBezTo>
                    <a:cubicBezTo>
                      <a:pt x="1096169" y="513807"/>
                      <a:pt x="947988" y="661988"/>
                      <a:pt x="765175" y="661988"/>
                    </a:cubicBezTo>
                    <a:cubicBezTo>
                      <a:pt x="582362" y="661988"/>
                      <a:pt x="434181" y="513807"/>
                      <a:pt x="434181" y="330994"/>
                    </a:cubicBezTo>
                    <a:cubicBezTo>
                      <a:pt x="434181" y="148181"/>
                      <a:pt x="582362" y="0"/>
                      <a:pt x="765175" y="0"/>
                    </a:cubicBezTo>
                    <a:close/>
                  </a:path>
                </a:pathLst>
              </a:custGeom>
              <a:solidFill>
                <a:schemeClr val="accent2"/>
              </a:solidFill>
              <a:ln>
                <a:noFill/>
              </a:ln>
            </p:spPr>
            <p:txBody>
              <a:bodyPr wrap="square" lIns="0" tIns="0" rIns="0" bIns="0">
                <a:noAutofit/>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sp>
            <p:nvSpPr>
              <p:cNvPr id="143" name="Freeform 142"/>
              <p:cNvSpPr>
                <a:spLocks noChangeAspect="1"/>
              </p:cNvSpPr>
              <p:nvPr/>
            </p:nvSpPr>
            <p:spPr bwMode="auto">
              <a:xfrm>
                <a:off x="15096613" y="7193579"/>
                <a:ext cx="1585913" cy="4625975"/>
              </a:xfrm>
              <a:custGeom>
                <a:avLst/>
                <a:gdLst>
                  <a:gd name="connsiteX0" fmla="*/ 1231900 w 1585913"/>
                  <a:gd name="connsiteY0" fmla="*/ 4572000 h 4625975"/>
                  <a:gd name="connsiteX1" fmla="*/ 1585913 w 1585913"/>
                  <a:gd name="connsiteY1" fmla="*/ 4572000 h 4625975"/>
                  <a:gd name="connsiteX2" fmla="*/ 1585913 w 1585913"/>
                  <a:gd name="connsiteY2" fmla="*/ 4625975 h 4625975"/>
                  <a:gd name="connsiteX3" fmla="*/ 1231900 w 1585913"/>
                  <a:gd name="connsiteY3" fmla="*/ 4625975 h 4625975"/>
                  <a:gd name="connsiteX4" fmla="*/ 812800 w 1585913"/>
                  <a:gd name="connsiteY4" fmla="*/ 4572000 h 4625975"/>
                  <a:gd name="connsiteX5" fmla="*/ 1166813 w 1585913"/>
                  <a:gd name="connsiteY5" fmla="*/ 4572000 h 4625975"/>
                  <a:gd name="connsiteX6" fmla="*/ 1166813 w 1585913"/>
                  <a:gd name="connsiteY6" fmla="*/ 4625975 h 4625975"/>
                  <a:gd name="connsiteX7" fmla="*/ 812800 w 1585913"/>
                  <a:gd name="connsiteY7" fmla="*/ 4625975 h 4625975"/>
                  <a:gd name="connsiteX8" fmla="*/ 406400 w 1585913"/>
                  <a:gd name="connsiteY8" fmla="*/ 4572000 h 4625975"/>
                  <a:gd name="connsiteX9" fmla="*/ 760413 w 1585913"/>
                  <a:gd name="connsiteY9" fmla="*/ 4572000 h 4625975"/>
                  <a:gd name="connsiteX10" fmla="*/ 760413 w 1585913"/>
                  <a:gd name="connsiteY10" fmla="*/ 4625975 h 4625975"/>
                  <a:gd name="connsiteX11" fmla="*/ 406400 w 1585913"/>
                  <a:gd name="connsiteY11" fmla="*/ 4625975 h 4625975"/>
                  <a:gd name="connsiteX12" fmla="*/ 0 w 1585913"/>
                  <a:gd name="connsiteY12" fmla="*/ 4572000 h 4625975"/>
                  <a:gd name="connsiteX13" fmla="*/ 354013 w 1585913"/>
                  <a:gd name="connsiteY13" fmla="*/ 4572000 h 4625975"/>
                  <a:gd name="connsiteX14" fmla="*/ 354013 w 1585913"/>
                  <a:gd name="connsiteY14" fmla="*/ 4625975 h 4625975"/>
                  <a:gd name="connsiteX15" fmla="*/ 0 w 1585913"/>
                  <a:gd name="connsiteY15" fmla="*/ 4625975 h 4625975"/>
                  <a:gd name="connsiteX16" fmla="*/ 1231900 w 1585913"/>
                  <a:gd name="connsiteY16" fmla="*/ 2235200 h 4625975"/>
                  <a:gd name="connsiteX17" fmla="*/ 1585913 w 1585913"/>
                  <a:gd name="connsiteY17" fmla="*/ 2235200 h 4625975"/>
                  <a:gd name="connsiteX18" fmla="*/ 1585913 w 1585913"/>
                  <a:gd name="connsiteY18" fmla="*/ 2289175 h 4625975"/>
                  <a:gd name="connsiteX19" fmla="*/ 1231900 w 1585913"/>
                  <a:gd name="connsiteY19" fmla="*/ 2289175 h 4625975"/>
                  <a:gd name="connsiteX20" fmla="*/ 812800 w 1585913"/>
                  <a:gd name="connsiteY20" fmla="*/ 2235200 h 4625975"/>
                  <a:gd name="connsiteX21" fmla="*/ 1166813 w 1585913"/>
                  <a:gd name="connsiteY21" fmla="*/ 2235200 h 4625975"/>
                  <a:gd name="connsiteX22" fmla="*/ 1166813 w 1585913"/>
                  <a:gd name="connsiteY22" fmla="*/ 2289175 h 4625975"/>
                  <a:gd name="connsiteX23" fmla="*/ 812800 w 1585913"/>
                  <a:gd name="connsiteY23" fmla="*/ 2289175 h 4625975"/>
                  <a:gd name="connsiteX24" fmla="*/ 406400 w 1585913"/>
                  <a:gd name="connsiteY24" fmla="*/ 2235200 h 4625975"/>
                  <a:gd name="connsiteX25" fmla="*/ 760413 w 1585913"/>
                  <a:gd name="connsiteY25" fmla="*/ 2235200 h 4625975"/>
                  <a:gd name="connsiteX26" fmla="*/ 760413 w 1585913"/>
                  <a:gd name="connsiteY26" fmla="*/ 2289175 h 4625975"/>
                  <a:gd name="connsiteX27" fmla="*/ 406400 w 1585913"/>
                  <a:gd name="connsiteY27" fmla="*/ 2289175 h 4625975"/>
                  <a:gd name="connsiteX28" fmla="*/ 0 w 1585913"/>
                  <a:gd name="connsiteY28" fmla="*/ 2235200 h 4625975"/>
                  <a:gd name="connsiteX29" fmla="*/ 354013 w 1585913"/>
                  <a:gd name="connsiteY29" fmla="*/ 2235200 h 4625975"/>
                  <a:gd name="connsiteX30" fmla="*/ 354013 w 1585913"/>
                  <a:gd name="connsiteY30" fmla="*/ 2289175 h 4625975"/>
                  <a:gd name="connsiteX31" fmla="*/ 0 w 1585913"/>
                  <a:gd name="connsiteY31" fmla="*/ 2289175 h 4625975"/>
                  <a:gd name="connsiteX32" fmla="*/ 1231900 w 1585913"/>
                  <a:gd name="connsiteY32" fmla="*/ 1447800 h 4625975"/>
                  <a:gd name="connsiteX33" fmla="*/ 1585913 w 1585913"/>
                  <a:gd name="connsiteY33" fmla="*/ 1447800 h 4625975"/>
                  <a:gd name="connsiteX34" fmla="*/ 1585913 w 1585913"/>
                  <a:gd name="connsiteY34" fmla="*/ 1501775 h 4625975"/>
                  <a:gd name="connsiteX35" fmla="*/ 1231900 w 1585913"/>
                  <a:gd name="connsiteY35" fmla="*/ 1501775 h 4625975"/>
                  <a:gd name="connsiteX36" fmla="*/ 812800 w 1585913"/>
                  <a:gd name="connsiteY36" fmla="*/ 1447800 h 4625975"/>
                  <a:gd name="connsiteX37" fmla="*/ 1166813 w 1585913"/>
                  <a:gd name="connsiteY37" fmla="*/ 1447800 h 4625975"/>
                  <a:gd name="connsiteX38" fmla="*/ 1166813 w 1585913"/>
                  <a:gd name="connsiteY38" fmla="*/ 1501775 h 4625975"/>
                  <a:gd name="connsiteX39" fmla="*/ 812800 w 1585913"/>
                  <a:gd name="connsiteY39" fmla="*/ 1501775 h 4625975"/>
                  <a:gd name="connsiteX40" fmla="*/ 406400 w 1585913"/>
                  <a:gd name="connsiteY40" fmla="*/ 1447800 h 4625975"/>
                  <a:gd name="connsiteX41" fmla="*/ 760413 w 1585913"/>
                  <a:gd name="connsiteY41" fmla="*/ 1447800 h 4625975"/>
                  <a:gd name="connsiteX42" fmla="*/ 760413 w 1585913"/>
                  <a:gd name="connsiteY42" fmla="*/ 1501775 h 4625975"/>
                  <a:gd name="connsiteX43" fmla="*/ 406400 w 1585913"/>
                  <a:gd name="connsiteY43" fmla="*/ 1501775 h 4625975"/>
                  <a:gd name="connsiteX44" fmla="*/ 0 w 1585913"/>
                  <a:gd name="connsiteY44" fmla="*/ 1447800 h 4625975"/>
                  <a:gd name="connsiteX45" fmla="*/ 354013 w 1585913"/>
                  <a:gd name="connsiteY45" fmla="*/ 1447800 h 4625975"/>
                  <a:gd name="connsiteX46" fmla="*/ 354013 w 1585913"/>
                  <a:gd name="connsiteY46" fmla="*/ 1501775 h 4625975"/>
                  <a:gd name="connsiteX47" fmla="*/ 0 w 1585913"/>
                  <a:gd name="connsiteY47" fmla="*/ 1501775 h 4625975"/>
                  <a:gd name="connsiteX48" fmla="*/ 763374 w 1585913"/>
                  <a:gd name="connsiteY48" fmla="*/ 0 h 4625975"/>
                  <a:gd name="connsiteX49" fmla="*/ 806626 w 1585913"/>
                  <a:gd name="connsiteY49" fmla="*/ 0 h 4625975"/>
                  <a:gd name="connsiteX50" fmla="*/ 806626 w 1585913"/>
                  <a:gd name="connsiteY50" fmla="*/ 121011 h 4625975"/>
                  <a:gd name="connsiteX51" fmla="*/ 833400 w 1585913"/>
                  <a:gd name="connsiteY51" fmla="*/ 164138 h 4625975"/>
                  <a:gd name="connsiteX52" fmla="*/ 830736 w 1585913"/>
                  <a:gd name="connsiteY52" fmla="*/ 179311 h 4625975"/>
                  <a:gd name="connsiteX53" fmla="*/ 941388 w 1585913"/>
                  <a:gd name="connsiteY53" fmla="*/ 290063 h 4625975"/>
                  <a:gd name="connsiteX54" fmla="*/ 910803 w 1585913"/>
                  <a:gd name="connsiteY54" fmla="*/ 320675 h 4625975"/>
                  <a:gd name="connsiteX55" fmla="*/ 800151 w 1585913"/>
                  <a:gd name="connsiteY55" fmla="*/ 209924 h 4625975"/>
                  <a:gd name="connsiteX56" fmla="*/ 785000 w 1585913"/>
                  <a:gd name="connsiteY56" fmla="*/ 212581 h 4625975"/>
                  <a:gd name="connsiteX57" fmla="*/ 736600 w 1585913"/>
                  <a:gd name="connsiteY57" fmla="*/ 164138 h 4625975"/>
                  <a:gd name="connsiteX58" fmla="*/ 763374 w 1585913"/>
                  <a:gd name="connsiteY58" fmla="*/ 121011 h 462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85913" h="4625975">
                    <a:moveTo>
                      <a:pt x="1231900" y="4572000"/>
                    </a:moveTo>
                    <a:lnTo>
                      <a:pt x="1585913" y="4572000"/>
                    </a:lnTo>
                    <a:cubicBezTo>
                      <a:pt x="1585913" y="4572000"/>
                      <a:pt x="1585913" y="4625975"/>
                      <a:pt x="1585913" y="4625975"/>
                    </a:cubicBezTo>
                    <a:lnTo>
                      <a:pt x="1231900" y="4625975"/>
                    </a:lnTo>
                    <a:close/>
                    <a:moveTo>
                      <a:pt x="812800" y="4572000"/>
                    </a:moveTo>
                    <a:lnTo>
                      <a:pt x="1166813" y="4572000"/>
                    </a:lnTo>
                    <a:cubicBezTo>
                      <a:pt x="1166813" y="4572000"/>
                      <a:pt x="1166813" y="4625975"/>
                      <a:pt x="1166813" y="4625975"/>
                    </a:cubicBezTo>
                    <a:lnTo>
                      <a:pt x="812800" y="4625975"/>
                    </a:lnTo>
                    <a:close/>
                    <a:moveTo>
                      <a:pt x="406400" y="4572000"/>
                    </a:moveTo>
                    <a:lnTo>
                      <a:pt x="760413" y="4572000"/>
                    </a:lnTo>
                    <a:cubicBezTo>
                      <a:pt x="760413" y="4572000"/>
                      <a:pt x="760413" y="4625975"/>
                      <a:pt x="760413" y="4625975"/>
                    </a:cubicBezTo>
                    <a:lnTo>
                      <a:pt x="406400" y="4625975"/>
                    </a:lnTo>
                    <a:close/>
                    <a:moveTo>
                      <a:pt x="0" y="4572000"/>
                    </a:moveTo>
                    <a:lnTo>
                      <a:pt x="354013" y="4572000"/>
                    </a:lnTo>
                    <a:cubicBezTo>
                      <a:pt x="354013" y="4572000"/>
                      <a:pt x="354013" y="4625975"/>
                      <a:pt x="354013" y="4625975"/>
                    </a:cubicBezTo>
                    <a:lnTo>
                      <a:pt x="0" y="4625975"/>
                    </a:lnTo>
                    <a:close/>
                    <a:moveTo>
                      <a:pt x="1231900" y="2235200"/>
                    </a:moveTo>
                    <a:lnTo>
                      <a:pt x="1585913" y="2235200"/>
                    </a:lnTo>
                    <a:cubicBezTo>
                      <a:pt x="1585913" y="2235200"/>
                      <a:pt x="1585913" y="2289175"/>
                      <a:pt x="1585913" y="2289175"/>
                    </a:cubicBezTo>
                    <a:lnTo>
                      <a:pt x="1231900" y="2289175"/>
                    </a:lnTo>
                    <a:close/>
                    <a:moveTo>
                      <a:pt x="812800" y="2235200"/>
                    </a:moveTo>
                    <a:lnTo>
                      <a:pt x="1166813" y="2235200"/>
                    </a:lnTo>
                    <a:cubicBezTo>
                      <a:pt x="1166813" y="2235200"/>
                      <a:pt x="1166813" y="2289175"/>
                      <a:pt x="1166813" y="2289175"/>
                    </a:cubicBezTo>
                    <a:lnTo>
                      <a:pt x="812800" y="2289175"/>
                    </a:lnTo>
                    <a:close/>
                    <a:moveTo>
                      <a:pt x="406400" y="2235200"/>
                    </a:moveTo>
                    <a:lnTo>
                      <a:pt x="760413" y="2235200"/>
                    </a:lnTo>
                    <a:cubicBezTo>
                      <a:pt x="760413" y="2235200"/>
                      <a:pt x="760413" y="2289175"/>
                      <a:pt x="760413" y="2289175"/>
                    </a:cubicBezTo>
                    <a:lnTo>
                      <a:pt x="406400" y="2289175"/>
                    </a:lnTo>
                    <a:close/>
                    <a:moveTo>
                      <a:pt x="0" y="2235200"/>
                    </a:moveTo>
                    <a:lnTo>
                      <a:pt x="354013" y="2235200"/>
                    </a:lnTo>
                    <a:cubicBezTo>
                      <a:pt x="354013" y="2235200"/>
                      <a:pt x="354013" y="2289175"/>
                      <a:pt x="354013" y="2289175"/>
                    </a:cubicBezTo>
                    <a:lnTo>
                      <a:pt x="0" y="2289175"/>
                    </a:lnTo>
                    <a:close/>
                    <a:moveTo>
                      <a:pt x="1231900" y="1447800"/>
                    </a:moveTo>
                    <a:lnTo>
                      <a:pt x="1585913" y="1447800"/>
                    </a:lnTo>
                    <a:cubicBezTo>
                      <a:pt x="1585913" y="1447800"/>
                      <a:pt x="1585913" y="1501775"/>
                      <a:pt x="1585913" y="1501775"/>
                    </a:cubicBezTo>
                    <a:lnTo>
                      <a:pt x="1231900" y="1501775"/>
                    </a:lnTo>
                    <a:close/>
                    <a:moveTo>
                      <a:pt x="812800" y="1447800"/>
                    </a:moveTo>
                    <a:lnTo>
                      <a:pt x="1166813" y="1447800"/>
                    </a:lnTo>
                    <a:cubicBezTo>
                      <a:pt x="1166813" y="1447800"/>
                      <a:pt x="1166813" y="1501775"/>
                      <a:pt x="1166813" y="1501775"/>
                    </a:cubicBezTo>
                    <a:lnTo>
                      <a:pt x="812800" y="1501775"/>
                    </a:lnTo>
                    <a:close/>
                    <a:moveTo>
                      <a:pt x="406400" y="1447800"/>
                    </a:moveTo>
                    <a:lnTo>
                      <a:pt x="760413" y="1447800"/>
                    </a:lnTo>
                    <a:cubicBezTo>
                      <a:pt x="760413" y="1447800"/>
                      <a:pt x="760413" y="1501775"/>
                      <a:pt x="760413" y="1501775"/>
                    </a:cubicBezTo>
                    <a:lnTo>
                      <a:pt x="406400" y="1501775"/>
                    </a:lnTo>
                    <a:close/>
                    <a:moveTo>
                      <a:pt x="0" y="1447800"/>
                    </a:moveTo>
                    <a:lnTo>
                      <a:pt x="354013" y="1447800"/>
                    </a:lnTo>
                    <a:cubicBezTo>
                      <a:pt x="354013" y="1447800"/>
                      <a:pt x="354013" y="1501775"/>
                      <a:pt x="354013" y="1501775"/>
                    </a:cubicBezTo>
                    <a:lnTo>
                      <a:pt x="0" y="1501775"/>
                    </a:lnTo>
                    <a:close/>
                    <a:moveTo>
                      <a:pt x="763374" y="0"/>
                    </a:moveTo>
                    <a:lnTo>
                      <a:pt x="806626" y="0"/>
                    </a:lnTo>
                    <a:lnTo>
                      <a:pt x="806626" y="121011"/>
                    </a:lnTo>
                    <a:cubicBezTo>
                      <a:pt x="822440" y="128983"/>
                      <a:pt x="833400" y="145210"/>
                      <a:pt x="833400" y="164138"/>
                    </a:cubicBezTo>
                    <a:cubicBezTo>
                      <a:pt x="833400" y="169468"/>
                      <a:pt x="832329" y="174501"/>
                      <a:pt x="830736" y="179311"/>
                    </a:cubicBezTo>
                    <a:lnTo>
                      <a:pt x="941388" y="290063"/>
                    </a:lnTo>
                    <a:cubicBezTo>
                      <a:pt x="941388" y="290063"/>
                      <a:pt x="910803" y="320675"/>
                      <a:pt x="910803" y="320675"/>
                    </a:cubicBezTo>
                    <a:lnTo>
                      <a:pt x="800151" y="209924"/>
                    </a:lnTo>
                    <a:cubicBezTo>
                      <a:pt x="795353" y="211512"/>
                      <a:pt x="790328" y="212581"/>
                      <a:pt x="785000" y="212581"/>
                    </a:cubicBezTo>
                    <a:cubicBezTo>
                      <a:pt x="758273" y="212581"/>
                      <a:pt x="736600" y="190891"/>
                      <a:pt x="736600" y="164138"/>
                    </a:cubicBezTo>
                    <a:cubicBezTo>
                      <a:pt x="736600" y="145195"/>
                      <a:pt x="747560" y="128983"/>
                      <a:pt x="763374" y="121011"/>
                    </a:cubicBezTo>
                    <a:close/>
                  </a:path>
                </a:pathLst>
              </a:custGeom>
              <a:solidFill>
                <a:schemeClr val="accent1">
                  <a:lumMod val="75000"/>
                </a:schemeClr>
              </a:solidFill>
              <a:ln>
                <a:noFill/>
              </a:ln>
            </p:spPr>
            <p:txBody>
              <a:bodyPr wrap="square" lIns="0" tIns="0" rIns="0" bIns="0">
                <a:noAutofit/>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grpSp>
      </p:grpSp>
      <p:sp>
        <p:nvSpPr>
          <p:cNvPr id="185" name="TextBox 184"/>
          <p:cNvSpPr txBox="1"/>
          <p:nvPr/>
        </p:nvSpPr>
        <p:spPr>
          <a:xfrm>
            <a:off x="7186862" y="11982575"/>
            <a:ext cx="1975221" cy="830997"/>
          </a:xfrm>
          <a:prstGeom prst="rect">
            <a:avLst/>
          </a:prstGeom>
          <a:noFill/>
        </p:spPr>
        <p:txBody>
          <a:bodyPr wrap="none" rtlCol="0">
            <a:spAutoFit/>
          </a:bodyPr>
          <a:lstStyle/>
          <a:p>
            <a:pPr marL="0" marR="0" lvl="0" indent="0" algn="ctr" defTabSz="1828709"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33333"/>
                </a:solidFill>
                <a:effectLst/>
                <a:uLnTx/>
                <a:uFillTx/>
                <a:latin typeface="Aleo"/>
                <a:ea typeface="+mn-ea"/>
                <a:cs typeface="+mn-cs"/>
              </a:rPr>
              <a:t>Integrating</a:t>
            </a:r>
          </a:p>
          <a:p>
            <a:pPr marL="0" marR="0" lvl="0" indent="0" algn="ctr" defTabSz="1828709" eaLnBrk="1" fontAlgn="auto" latinLnBrk="0" hangingPunct="1">
              <a:lnSpc>
                <a:spcPct val="100000"/>
              </a:lnSpc>
              <a:spcBef>
                <a:spcPts val="0"/>
              </a:spcBef>
              <a:spcAft>
                <a:spcPts val="0"/>
              </a:spcAft>
              <a:buClrTx/>
              <a:buSzTx/>
              <a:buFontTx/>
              <a:buNone/>
              <a:tabLst/>
              <a:defRPr/>
            </a:pPr>
            <a:r>
              <a:rPr lang="en-US" sz="2400" b="1" kern="0" dirty="0">
                <a:solidFill>
                  <a:srgbClr val="333333"/>
                </a:solidFill>
                <a:latin typeface="Aleo"/>
              </a:rPr>
              <a:t>Government</a:t>
            </a:r>
            <a:endParaRPr kumimoji="0" lang="en-US" sz="2400" b="1" i="0" u="none" strike="noStrike" kern="0" cap="none" spc="0" normalizeH="0" baseline="0" noProof="0" dirty="0">
              <a:ln>
                <a:noFill/>
              </a:ln>
              <a:solidFill>
                <a:srgbClr val="333333"/>
              </a:solidFill>
              <a:effectLst/>
              <a:uLnTx/>
              <a:uFillTx/>
              <a:latin typeface="Aleo"/>
              <a:ea typeface="+mn-ea"/>
              <a:cs typeface="+mn-cs"/>
            </a:endParaRPr>
          </a:p>
        </p:txBody>
      </p:sp>
      <p:sp>
        <p:nvSpPr>
          <p:cNvPr id="186" name="TextBox 185"/>
          <p:cNvSpPr txBox="1"/>
          <p:nvPr/>
        </p:nvSpPr>
        <p:spPr>
          <a:xfrm>
            <a:off x="4229864" y="11993382"/>
            <a:ext cx="2077813" cy="830997"/>
          </a:xfrm>
          <a:prstGeom prst="rect">
            <a:avLst/>
          </a:prstGeom>
          <a:noFill/>
        </p:spPr>
        <p:txBody>
          <a:bodyPr wrap="none" rtlCol="0">
            <a:spAutoFit/>
          </a:bodyPr>
          <a:lstStyle/>
          <a:p>
            <a:pPr marL="0" marR="0" lvl="0" indent="0" algn="ctr" defTabSz="1828709"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noProof="0" dirty="0">
                <a:ln>
                  <a:noFill/>
                </a:ln>
                <a:solidFill>
                  <a:srgbClr val="333333"/>
                </a:solidFill>
                <a:effectLst/>
                <a:uLnTx/>
                <a:uFillTx/>
                <a:latin typeface="Aleo"/>
                <a:ea typeface="+mn-ea"/>
                <a:cs typeface="+mn-cs"/>
              </a:rPr>
              <a:t>Developing</a:t>
            </a:r>
            <a:endParaRPr kumimoji="0" lang="en-US" sz="2400" b="1" i="0" u="none" strike="noStrike" kern="0" cap="none" spc="0" normalizeH="0" baseline="0" noProof="0" dirty="0">
              <a:ln>
                <a:noFill/>
              </a:ln>
              <a:solidFill>
                <a:srgbClr val="333333"/>
              </a:solidFill>
              <a:effectLst/>
              <a:uLnTx/>
              <a:uFillTx/>
              <a:latin typeface="Aleo"/>
              <a:ea typeface="+mn-ea"/>
              <a:cs typeface="+mn-cs"/>
            </a:endParaRPr>
          </a:p>
          <a:p>
            <a:pPr marL="0" marR="0" lvl="0" indent="0" algn="ctr" defTabSz="1828709" eaLnBrk="1" fontAlgn="auto" latinLnBrk="0" hangingPunct="1">
              <a:lnSpc>
                <a:spcPct val="100000"/>
              </a:lnSpc>
              <a:spcBef>
                <a:spcPts val="0"/>
              </a:spcBef>
              <a:spcAft>
                <a:spcPts val="0"/>
              </a:spcAft>
              <a:buClrTx/>
              <a:buSzTx/>
              <a:buFontTx/>
              <a:buNone/>
              <a:tabLst/>
              <a:defRPr/>
            </a:pPr>
            <a:r>
              <a:rPr lang="en-US" sz="2400" b="1" kern="0" dirty="0">
                <a:solidFill>
                  <a:srgbClr val="333333"/>
                </a:solidFill>
                <a:latin typeface="Aleo"/>
              </a:rPr>
              <a:t>an Ecosystem</a:t>
            </a:r>
            <a:endParaRPr kumimoji="0" lang="en-US" sz="2400" b="1" i="0" u="none" strike="noStrike" kern="0" cap="none" spc="0" normalizeH="0" baseline="0" noProof="0" dirty="0">
              <a:ln>
                <a:noFill/>
              </a:ln>
              <a:solidFill>
                <a:srgbClr val="333333"/>
              </a:solidFill>
              <a:effectLst/>
              <a:uLnTx/>
              <a:uFillTx/>
              <a:latin typeface="Aleo"/>
              <a:ea typeface="+mn-ea"/>
              <a:cs typeface="+mn-cs"/>
            </a:endParaRPr>
          </a:p>
        </p:txBody>
      </p:sp>
      <p:sp>
        <p:nvSpPr>
          <p:cNvPr id="187" name="TextBox 186"/>
          <p:cNvSpPr txBox="1"/>
          <p:nvPr/>
        </p:nvSpPr>
        <p:spPr>
          <a:xfrm>
            <a:off x="686207" y="11982574"/>
            <a:ext cx="2943434" cy="830997"/>
          </a:xfrm>
          <a:prstGeom prst="rect">
            <a:avLst/>
          </a:prstGeom>
          <a:noFill/>
        </p:spPr>
        <p:txBody>
          <a:bodyPr wrap="none" rtlCol="0">
            <a:spAutoFit/>
          </a:bodyPr>
          <a:lstStyle/>
          <a:p>
            <a:pPr marL="0" marR="0" lvl="0" indent="0" algn="ctr" defTabSz="1828709"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333333"/>
                </a:solidFill>
                <a:effectLst/>
                <a:uLnTx/>
                <a:uFillTx/>
                <a:latin typeface="Aleo"/>
                <a:ea typeface="+mn-ea"/>
                <a:cs typeface="+mn-cs"/>
              </a:rPr>
              <a:t>Governing</a:t>
            </a:r>
            <a:endParaRPr lang="en-US" sz="2400" b="1" kern="0" dirty="0">
              <a:solidFill>
                <a:srgbClr val="333333"/>
              </a:solidFill>
              <a:latin typeface="Aleo"/>
            </a:endParaRPr>
          </a:p>
          <a:p>
            <a:pPr marL="0" marR="0" lvl="0" indent="0" algn="ctr" defTabSz="1828709"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noProof="0" dirty="0">
                <a:ln>
                  <a:noFill/>
                </a:ln>
                <a:solidFill>
                  <a:srgbClr val="333333"/>
                </a:solidFill>
                <a:effectLst/>
                <a:uLnTx/>
                <a:uFillTx/>
                <a:latin typeface="Aleo"/>
                <a:ea typeface="+mn-ea"/>
                <a:cs typeface="+mn-cs"/>
              </a:rPr>
              <a:t>Distributed Ledgers</a:t>
            </a:r>
            <a:endParaRPr kumimoji="0" lang="en-US" sz="2400" b="1" i="0" u="none" strike="noStrike" kern="0" cap="none" spc="0" normalizeH="0" baseline="0" noProof="0" dirty="0">
              <a:ln>
                <a:noFill/>
              </a:ln>
              <a:solidFill>
                <a:srgbClr val="333333"/>
              </a:solidFill>
              <a:effectLst/>
              <a:uLnTx/>
              <a:uFillTx/>
              <a:latin typeface="Aleo"/>
              <a:ea typeface="+mn-ea"/>
              <a:cs typeface="+mn-cs"/>
            </a:endParaRPr>
          </a:p>
        </p:txBody>
      </p:sp>
      <p:grpSp>
        <p:nvGrpSpPr>
          <p:cNvPr id="4" name="Group 3"/>
          <p:cNvGrpSpPr/>
          <p:nvPr/>
        </p:nvGrpSpPr>
        <p:grpSpPr>
          <a:xfrm>
            <a:off x="4345551" y="10007956"/>
            <a:ext cx="1847739" cy="1767325"/>
            <a:chOff x="4215991" y="9965657"/>
            <a:chExt cx="1847739" cy="1767325"/>
          </a:xfrm>
        </p:grpSpPr>
        <p:grpSp>
          <p:nvGrpSpPr>
            <p:cNvPr id="174" name="Group 4"/>
            <p:cNvGrpSpPr>
              <a:grpSpLocks noChangeAspect="1"/>
            </p:cNvGrpSpPr>
            <p:nvPr/>
          </p:nvGrpSpPr>
          <p:grpSpPr bwMode="auto">
            <a:xfrm>
              <a:off x="4215991" y="9965657"/>
              <a:ext cx="1847739" cy="1767325"/>
              <a:chOff x="6966" y="3610"/>
              <a:chExt cx="1424" cy="1424"/>
            </a:xfrm>
          </p:grpSpPr>
          <p:sp>
            <p:nvSpPr>
              <p:cNvPr id="175" name="Freeform 5"/>
              <p:cNvSpPr>
                <a:spLocks noChangeAspect="1"/>
              </p:cNvSpPr>
              <p:nvPr/>
            </p:nvSpPr>
            <p:spPr bwMode="auto">
              <a:xfrm>
                <a:off x="6966" y="3610"/>
                <a:ext cx="1424" cy="1424"/>
              </a:xfrm>
              <a:custGeom>
                <a:avLst/>
                <a:gdLst>
                  <a:gd name="T0" fmla="*/ 600 w 600"/>
                  <a:gd name="T1" fmla="*/ 300 h 600"/>
                  <a:gd name="T2" fmla="*/ 388 w 600"/>
                  <a:gd name="T3" fmla="*/ 587 h 600"/>
                  <a:gd name="T4" fmla="*/ 300 w 600"/>
                  <a:gd name="T5" fmla="*/ 600 h 600"/>
                  <a:gd name="T6" fmla="*/ 0 w 600"/>
                  <a:gd name="T7" fmla="*/ 300 h 600"/>
                  <a:gd name="T8" fmla="*/ 300 w 600"/>
                  <a:gd name="T9" fmla="*/ 0 h 600"/>
                  <a:gd name="T10" fmla="*/ 597 w 600"/>
                  <a:gd name="T11" fmla="*/ 257 h 600"/>
                  <a:gd name="T12" fmla="*/ 600 w 600"/>
                  <a:gd name="T13" fmla="*/ 300 h 600"/>
                </a:gdLst>
                <a:ahLst/>
                <a:cxnLst>
                  <a:cxn ang="0">
                    <a:pos x="T0" y="T1"/>
                  </a:cxn>
                  <a:cxn ang="0">
                    <a:pos x="T2" y="T3"/>
                  </a:cxn>
                  <a:cxn ang="0">
                    <a:pos x="T4" y="T5"/>
                  </a:cxn>
                  <a:cxn ang="0">
                    <a:pos x="T6" y="T7"/>
                  </a:cxn>
                  <a:cxn ang="0">
                    <a:pos x="T8" y="T9"/>
                  </a:cxn>
                  <a:cxn ang="0">
                    <a:pos x="T10" y="T11"/>
                  </a:cxn>
                  <a:cxn ang="0">
                    <a:pos x="T12" y="T13"/>
                  </a:cxn>
                </a:cxnLst>
                <a:rect l="0" t="0" r="r" b="b"/>
                <a:pathLst>
                  <a:path w="600" h="600">
                    <a:moveTo>
                      <a:pt x="600" y="300"/>
                    </a:moveTo>
                    <a:cubicBezTo>
                      <a:pt x="600" y="435"/>
                      <a:pt x="511" y="549"/>
                      <a:pt x="388" y="587"/>
                    </a:cubicBezTo>
                    <a:cubicBezTo>
                      <a:pt x="360" y="595"/>
                      <a:pt x="331" y="600"/>
                      <a:pt x="300" y="600"/>
                    </a:cubicBezTo>
                    <a:cubicBezTo>
                      <a:pt x="135" y="600"/>
                      <a:pt x="0" y="466"/>
                      <a:pt x="0" y="300"/>
                    </a:cubicBezTo>
                    <a:cubicBezTo>
                      <a:pt x="0" y="134"/>
                      <a:pt x="135" y="0"/>
                      <a:pt x="300" y="0"/>
                    </a:cubicBezTo>
                    <a:cubicBezTo>
                      <a:pt x="451" y="0"/>
                      <a:pt x="576" y="111"/>
                      <a:pt x="597" y="257"/>
                    </a:cubicBezTo>
                    <a:cubicBezTo>
                      <a:pt x="599" y="271"/>
                      <a:pt x="600" y="285"/>
                      <a:pt x="600" y="30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sp>
            <p:nvSpPr>
              <p:cNvPr id="176" name="Freeform 6"/>
              <p:cNvSpPr>
                <a:spLocks noChangeAspect="1"/>
              </p:cNvSpPr>
              <p:nvPr/>
            </p:nvSpPr>
            <p:spPr bwMode="auto">
              <a:xfrm>
                <a:off x="7379" y="3896"/>
                <a:ext cx="1011" cy="1108"/>
              </a:xfrm>
              <a:custGeom>
                <a:avLst/>
                <a:gdLst>
                  <a:gd name="T0" fmla="*/ 426 w 426"/>
                  <a:gd name="T1" fmla="*/ 183 h 470"/>
                  <a:gd name="T2" fmla="*/ 423 w 426"/>
                  <a:gd name="T3" fmla="*/ 140 h 470"/>
                  <a:gd name="T4" fmla="*/ 212 w 426"/>
                  <a:gd name="T5" fmla="*/ 0 h 470"/>
                  <a:gd name="T6" fmla="*/ 0 w 426"/>
                  <a:gd name="T7" fmla="*/ 341 h 470"/>
                  <a:gd name="T8" fmla="*/ 214 w 426"/>
                  <a:gd name="T9" fmla="*/ 470 h 470"/>
                  <a:gd name="T10" fmla="*/ 426 w 426"/>
                  <a:gd name="T11" fmla="*/ 183 h 470"/>
                </a:gdLst>
                <a:ahLst/>
                <a:cxnLst>
                  <a:cxn ang="0">
                    <a:pos x="T0" y="T1"/>
                  </a:cxn>
                  <a:cxn ang="0">
                    <a:pos x="T2" y="T3"/>
                  </a:cxn>
                  <a:cxn ang="0">
                    <a:pos x="T4" y="T5"/>
                  </a:cxn>
                  <a:cxn ang="0">
                    <a:pos x="T6" y="T7"/>
                  </a:cxn>
                  <a:cxn ang="0">
                    <a:pos x="T8" y="T9"/>
                  </a:cxn>
                  <a:cxn ang="0">
                    <a:pos x="T10" y="T11"/>
                  </a:cxn>
                </a:cxnLst>
                <a:rect l="0" t="0" r="r" b="b"/>
                <a:pathLst>
                  <a:path w="426" h="470">
                    <a:moveTo>
                      <a:pt x="426" y="183"/>
                    </a:moveTo>
                    <a:cubicBezTo>
                      <a:pt x="426" y="168"/>
                      <a:pt x="425" y="154"/>
                      <a:pt x="423" y="140"/>
                    </a:cubicBezTo>
                    <a:cubicBezTo>
                      <a:pt x="212" y="0"/>
                      <a:pt x="212" y="0"/>
                      <a:pt x="212" y="0"/>
                    </a:cubicBezTo>
                    <a:cubicBezTo>
                      <a:pt x="0" y="341"/>
                      <a:pt x="0" y="341"/>
                      <a:pt x="0" y="341"/>
                    </a:cubicBezTo>
                    <a:cubicBezTo>
                      <a:pt x="214" y="470"/>
                      <a:pt x="214" y="470"/>
                      <a:pt x="214" y="470"/>
                    </a:cubicBezTo>
                    <a:cubicBezTo>
                      <a:pt x="337" y="432"/>
                      <a:pt x="426" y="318"/>
                      <a:pt x="426" y="183"/>
                    </a:cubicBezTo>
                    <a:close/>
                  </a:path>
                </a:pathLst>
              </a:custGeom>
              <a:solidFill>
                <a:schemeClr val="accent3">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sp>
            <p:nvSpPr>
              <p:cNvPr id="177" name="Oval 7"/>
              <p:cNvSpPr>
                <a:spLocks noChangeAspect="1" noChangeArrowheads="1"/>
              </p:cNvSpPr>
              <p:nvPr/>
            </p:nvSpPr>
            <p:spPr bwMode="auto">
              <a:xfrm>
                <a:off x="7198" y="3843"/>
                <a:ext cx="959" cy="959"/>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t" anchorCtr="1" compatLnSpc="1">
                <a:prstTxWarp prst="textNoShape">
                  <a:avLst/>
                </a:prstTxWarp>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8400" b="1" i="0" u="none" strike="noStrike" kern="0" cap="none" spc="0" normalizeH="0" baseline="0" noProof="0" dirty="0">
                  <a:ln>
                    <a:noFill/>
                  </a:ln>
                  <a:solidFill>
                    <a:srgbClr val="333333"/>
                  </a:solidFill>
                  <a:effectLst/>
                  <a:uLnTx/>
                  <a:uFillTx/>
                  <a:latin typeface="Aleo"/>
                  <a:ea typeface="+mn-ea"/>
                  <a:cs typeface="+mn-cs"/>
                </a:endParaRPr>
              </a:p>
            </p:txBody>
          </p:sp>
        </p:grpSp>
        <p:sp>
          <p:nvSpPr>
            <p:cNvPr id="49" name="AutoShape 10"/>
            <p:cNvSpPr>
              <a:spLocks/>
            </p:cNvSpPr>
            <p:nvPr/>
          </p:nvSpPr>
          <p:spPr bwMode="auto">
            <a:xfrm>
              <a:off x="4697216" y="10510167"/>
              <a:ext cx="952843" cy="600840"/>
            </a:xfrm>
            <a:custGeom>
              <a:avLst/>
              <a:gdLst/>
              <a:ahLst/>
              <a:cxnLst/>
              <a:rect l="0" t="0" r="r" b="b"/>
              <a:pathLst>
                <a:path w="21600" h="21600">
                  <a:moveTo>
                    <a:pt x="10774" y="0"/>
                  </a:moveTo>
                  <a:cubicBezTo>
                    <a:pt x="9274" y="0"/>
                    <a:pt x="8048" y="2044"/>
                    <a:pt x="8042" y="4561"/>
                  </a:cubicBezTo>
                  <a:cubicBezTo>
                    <a:pt x="8041" y="7119"/>
                    <a:pt x="9252" y="9181"/>
                    <a:pt x="10765" y="9184"/>
                  </a:cubicBezTo>
                  <a:cubicBezTo>
                    <a:pt x="12302" y="9185"/>
                    <a:pt x="13529" y="7133"/>
                    <a:pt x="13525" y="4576"/>
                  </a:cubicBezTo>
                  <a:cubicBezTo>
                    <a:pt x="13520" y="2041"/>
                    <a:pt x="12293" y="0"/>
                    <a:pt x="10774" y="0"/>
                  </a:cubicBezTo>
                  <a:close/>
                  <a:moveTo>
                    <a:pt x="5231" y="750"/>
                  </a:moveTo>
                  <a:cubicBezTo>
                    <a:pt x="4076" y="750"/>
                    <a:pt x="3132" y="2326"/>
                    <a:pt x="3128" y="4264"/>
                  </a:cubicBezTo>
                  <a:cubicBezTo>
                    <a:pt x="3126" y="6233"/>
                    <a:pt x="4057" y="7815"/>
                    <a:pt x="5222" y="7817"/>
                  </a:cubicBezTo>
                  <a:cubicBezTo>
                    <a:pt x="6405" y="7818"/>
                    <a:pt x="7352" y="6248"/>
                    <a:pt x="7349" y="4279"/>
                  </a:cubicBezTo>
                  <a:cubicBezTo>
                    <a:pt x="7345" y="2327"/>
                    <a:pt x="6400" y="750"/>
                    <a:pt x="5231" y="750"/>
                  </a:cubicBezTo>
                  <a:close/>
                  <a:moveTo>
                    <a:pt x="16266" y="750"/>
                  </a:moveTo>
                  <a:cubicBezTo>
                    <a:pt x="15097" y="750"/>
                    <a:pt x="14153" y="2327"/>
                    <a:pt x="14149" y="4279"/>
                  </a:cubicBezTo>
                  <a:cubicBezTo>
                    <a:pt x="14146" y="6248"/>
                    <a:pt x="15092" y="7818"/>
                    <a:pt x="16276" y="7817"/>
                  </a:cubicBezTo>
                  <a:cubicBezTo>
                    <a:pt x="17440" y="7815"/>
                    <a:pt x="18371" y="6233"/>
                    <a:pt x="18370" y="4264"/>
                  </a:cubicBezTo>
                  <a:cubicBezTo>
                    <a:pt x="18366" y="2326"/>
                    <a:pt x="17421" y="750"/>
                    <a:pt x="16266" y="750"/>
                  </a:cubicBezTo>
                  <a:close/>
                  <a:moveTo>
                    <a:pt x="4203" y="8246"/>
                  </a:moveTo>
                  <a:cubicBezTo>
                    <a:pt x="4136" y="8246"/>
                    <a:pt x="4065" y="8259"/>
                    <a:pt x="3998" y="8278"/>
                  </a:cubicBezTo>
                  <a:cubicBezTo>
                    <a:pt x="3552" y="8401"/>
                    <a:pt x="3201" y="8931"/>
                    <a:pt x="2872" y="9410"/>
                  </a:cubicBezTo>
                  <a:cubicBezTo>
                    <a:pt x="1320" y="11660"/>
                    <a:pt x="411" y="14353"/>
                    <a:pt x="0" y="17852"/>
                  </a:cubicBezTo>
                  <a:lnTo>
                    <a:pt x="1592" y="17852"/>
                  </a:lnTo>
                  <a:cubicBezTo>
                    <a:pt x="1709" y="16852"/>
                    <a:pt x="1871" y="16162"/>
                    <a:pt x="2090" y="15415"/>
                  </a:cubicBezTo>
                  <a:cubicBezTo>
                    <a:pt x="2305" y="14681"/>
                    <a:pt x="2562" y="13927"/>
                    <a:pt x="2802" y="13213"/>
                  </a:cubicBezTo>
                  <a:cubicBezTo>
                    <a:pt x="2823" y="13228"/>
                    <a:pt x="2845" y="13213"/>
                    <a:pt x="2867" y="13229"/>
                  </a:cubicBezTo>
                  <a:cubicBezTo>
                    <a:pt x="2869" y="13270"/>
                    <a:pt x="2872" y="13407"/>
                    <a:pt x="2872" y="13447"/>
                  </a:cubicBezTo>
                  <a:cubicBezTo>
                    <a:pt x="2872" y="14651"/>
                    <a:pt x="2774" y="17852"/>
                    <a:pt x="2774" y="17852"/>
                  </a:cubicBezTo>
                  <a:lnTo>
                    <a:pt x="4631" y="17852"/>
                  </a:lnTo>
                  <a:cubicBezTo>
                    <a:pt x="4301" y="19101"/>
                    <a:pt x="4051" y="20600"/>
                    <a:pt x="3872" y="21600"/>
                  </a:cubicBezTo>
                  <a:lnTo>
                    <a:pt x="5939" y="21600"/>
                  </a:lnTo>
                  <a:cubicBezTo>
                    <a:pt x="6091" y="20850"/>
                    <a:pt x="6302" y="19619"/>
                    <a:pt x="6586" y="18648"/>
                  </a:cubicBezTo>
                  <a:cubicBezTo>
                    <a:pt x="6865" y="17695"/>
                    <a:pt x="7196" y="16827"/>
                    <a:pt x="7507" y="15899"/>
                  </a:cubicBezTo>
                  <a:cubicBezTo>
                    <a:pt x="7534" y="15918"/>
                    <a:pt x="7562" y="15957"/>
                    <a:pt x="7591" y="15977"/>
                  </a:cubicBezTo>
                  <a:cubicBezTo>
                    <a:pt x="7594" y="16032"/>
                    <a:pt x="7600" y="16018"/>
                    <a:pt x="7600" y="16071"/>
                  </a:cubicBezTo>
                  <a:cubicBezTo>
                    <a:pt x="7600" y="17635"/>
                    <a:pt x="7475" y="21600"/>
                    <a:pt x="7475" y="21600"/>
                  </a:cubicBezTo>
                  <a:lnTo>
                    <a:pt x="14060" y="21600"/>
                  </a:lnTo>
                  <a:cubicBezTo>
                    <a:pt x="14060" y="21600"/>
                    <a:pt x="13748" y="18214"/>
                    <a:pt x="13748" y="16961"/>
                  </a:cubicBezTo>
                  <a:cubicBezTo>
                    <a:pt x="13748" y="16774"/>
                    <a:pt x="13748" y="16589"/>
                    <a:pt x="13748" y="16290"/>
                  </a:cubicBezTo>
                  <a:cubicBezTo>
                    <a:pt x="13748" y="16425"/>
                    <a:pt x="14011" y="16613"/>
                    <a:pt x="14051" y="16711"/>
                  </a:cubicBezTo>
                  <a:cubicBezTo>
                    <a:pt x="14642" y="18261"/>
                    <a:pt x="15155" y="19851"/>
                    <a:pt x="15419" y="21600"/>
                  </a:cubicBezTo>
                  <a:lnTo>
                    <a:pt x="17495" y="21600"/>
                  </a:lnTo>
                  <a:cubicBezTo>
                    <a:pt x="17323" y="20600"/>
                    <a:pt x="17075" y="19101"/>
                    <a:pt x="16750" y="17852"/>
                  </a:cubicBezTo>
                  <a:lnTo>
                    <a:pt x="18831" y="17852"/>
                  </a:lnTo>
                  <a:cubicBezTo>
                    <a:pt x="18831" y="17852"/>
                    <a:pt x="18733" y="14644"/>
                    <a:pt x="18733" y="13439"/>
                  </a:cubicBezTo>
                  <a:cubicBezTo>
                    <a:pt x="18733" y="13399"/>
                    <a:pt x="18735" y="13286"/>
                    <a:pt x="18738" y="13244"/>
                  </a:cubicBezTo>
                  <a:cubicBezTo>
                    <a:pt x="18760" y="13229"/>
                    <a:pt x="18782" y="13212"/>
                    <a:pt x="18803" y="13197"/>
                  </a:cubicBezTo>
                  <a:cubicBezTo>
                    <a:pt x="19042" y="13911"/>
                    <a:pt x="19300" y="14689"/>
                    <a:pt x="19515" y="15423"/>
                  </a:cubicBezTo>
                  <a:cubicBezTo>
                    <a:pt x="19734" y="16170"/>
                    <a:pt x="19896" y="16852"/>
                    <a:pt x="20013" y="17852"/>
                  </a:cubicBezTo>
                  <a:lnTo>
                    <a:pt x="21600" y="17852"/>
                  </a:lnTo>
                  <a:cubicBezTo>
                    <a:pt x="21189" y="14353"/>
                    <a:pt x="20285" y="11660"/>
                    <a:pt x="18733" y="9410"/>
                  </a:cubicBezTo>
                  <a:cubicBezTo>
                    <a:pt x="18403" y="8931"/>
                    <a:pt x="18048" y="8433"/>
                    <a:pt x="17602" y="8309"/>
                  </a:cubicBezTo>
                  <a:cubicBezTo>
                    <a:pt x="17535" y="8291"/>
                    <a:pt x="17469" y="8262"/>
                    <a:pt x="17402" y="8262"/>
                  </a:cubicBezTo>
                  <a:cubicBezTo>
                    <a:pt x="17163" y="8261"/>
                    <a:pt x="16920" y="8255"/>
                    <a:pt x="16681" y="8254"/>
                  </a:cubicBezTo>
                  <a:lnTo>
                    <a:pt x="16783" y="8848"/>
                  </a:lnTo>
                  <a:cubicBezTo>
                    <a:pt x="16796" y="8925"/>
                    <a:pt x="16779" y="9010"/>
                    <a:pt x="16741" y="9059"/>
                  </a:cubicBezTo>
                  <a:lnTo>
                    <a:pt x="16606" y="9230"/>
                  </a:lnTo>
                  <a:lnTo>
                    <a:pt x="16755" y="11721"/>
                  </a:lnTo>
                  <a:cubicBezTo>
                    <a:pt x="16756" y="11733"/>
                    <a:pt x="16756" y="11749"/>
                    <a:pt x="16755" y="11761"/>
                  </a:cubicBezTo>
                  <a:lnTo>
                    <a:pt x="16420" y="14392"/>
                  </a:lnTo>
                  <a:cubicBezTo>
                    <a:pt x="16405" y="14513"/>
                    <a:pt x="16301" y="14513"/>
                    <a:pt x="16285" y="14392"/>
                  </a:cubicBezTo>
                  <a:lnTo>
                    <a:pt x="15945" y="11761"/>
                  </a:lnTo>
                  <a:cubicBezTo>
                    <a:pt x="15944" y="11749"/>
                    <a:pt x="15944" y="11733"/>
                    <a:pt x="15945" y="11721"/>
                  </a:cubicBezTo>
                  <a:lnTo>
                    <a:pt x="16089" y="9238"/>
                  </a:lnTo>
                  <a:lnTo>
                    <a:pt x="15959" y="9074"/>
                  </a:lnTo>
                  <a:cubicBezTo>
                    <a:pt x="15920" y="9023"/>
                    <a:pt x="15901" y="8942"/>
                    <a:pt x="15917" y="8863"/>
                  </a:cubicBezTo>
                  <a:lnTo>
                    <a:pt x="16043" y="8254"/>
                  </a:lnTo>
                  <a:cubicBezTo>
                    <a:pt x="15764" y="8254"/>
                    <a:pt x="15485" y="8261"/>
                    <a:pt x="15205" y="8262"/>
                  </a:cubicBezTo>
                  <a:cubicBezTo>
                    <a:pt x="14897" y="8264"/>
                    <a:pt x="14614" y="8431"/>
                    <a:pt x="14377" y="8762"/>
                  </a:cubicBezTo>
                  <a:cubicBezTo>
                    <a:pt x="14027" y="9248"/>
                    <a:pt x="13693" y="9771"/>
                    <a:pt x="13381" y="10324"/>
                  </a:cubicBezTo>
                  <a:cubicBezTo>
                    <a:pt x="13340" y="10266"/>
                    <a:pt x="13301" y="10201"/>
                    <a:pt x="13260" y="10144"/>
                  </a:cubicBezTo>
                  <a:cubicBezTo>
                    <a:pt x="12951" y="9714"/>
                    <a:pt x="12585" y="9537"/>
                    <a:pt x="12185" y="9535"/>
                  </a:cubicBezTo>
                  <a:cubicBezTo>
                    <a:pt x="11822" y="9534"/>
                    <a:pt x="11458" y="9543"/>
                    <a:pt x="11096" y="9543"/>
                  </a:cubicBezTo>
                  <a:lnTo>
                    <a:pt x="11254" y="10339"/>
                  </a:lnTo>
                  <a:cubicBezTo>
                    <a:pt x="11274" y="10441"/>
                    <a:pt x="11253" y="10555"/>
                    <a:pt x="11203" y="10620"/>
                  </a:cubicBezTo>
                  <a:lnTo>
                    <a:pt x="11035" y="10839"/>
                  </a:lnTo>
                  <a:lnTo>
                    <a:pt x="11221" y="14064"/>
                  </a:lnTo>
                  <a:cubicBezTo>
                    <a:pt x="11222" y="14080"/>
                    <a:pt x="11223" y="14096"/>
                    <a:pt x="11221" y="14111"/>
                  </a:cubicBezTo>
                  <a:lnTo>
                    <a:pt x="10774" y="17531"/>
                  </a:lnTo>
                  <a:cubicBezTo>
                    <a:pt x="10754" y="17688"/>
                    <a:pt x="10622" y="17688"/>
                    <a:pt x="10602" y="17531"/>
                  </a:cubicBezTo>
                  <a:lnTo>
                    <a:pt x="10165" y="14111"/>
                  </a:lnTo>
                  <a:cubicBezTo>
                    <a:pt x="10163" y="14096"/>
                    <a:pt x="10164" y="14080"/>
                    <a:pt x="10165" y="14064"/>
                  </a:cubicBezTo>
                  <a:lnTo>
                    <a:pt x="10360" y="10823"/>
                  </a:lnTo>
                  <a:lnTo>
                    <a:pt x="10183" y="10605"/>
                  </a:lnTo>
                  <a:cubicBezTo>
                    <a:pt x="10134" y="10542"/>
                    <a:pt x="10115" y="10432"/>
                    <a:pt x="10132" y="10331"/>
                  </a:cubicBezTo>
                  <a:lnTo>
                    <a:pt x="10262" y="9551"/>
                  </a:lnTo>
                  <a:cubicBezTo>
                    <a:pt x="9952" y="9551"/>
                    <a:pt x="9642" y="9549"/>
                    <a:pt x="9332" y="9551"/>
                  </a:cubicBezTo>
                  <a:cubicBezTo>
                    <a:pt x="9244" y="9551"/>
                    <a:pt x="9154" y="9574"/>
                    <a:pt x="9066" y="9597"/>
                  </a:cubicBezTo>
                  <a:cubicBezTo>
                    <a:pt x="8722" y="9693"/>
                    <a:pt x="8418" y="9900"/>
                    <a:pt x="8140" y="10183"/>
                  </a:cubicBezTo>
                  <a:cubicBezTo>
                    <a:pt x="7851" y="9682"/>
                    <a:pt x="7548" y="9207"/>
                    <a:pt x="7228" y="8762"/>
                  </a:cubicBezTo>
                  <a:cubicBezTo>
                    <a:pt x="6991" y="8431"/>
                    <a:pt x="6708" y="8264"/>
                    <a:pt x="6399" y="8262"/>
                  </a:cubicBezTo>
                  <a:cubicBezTo>
                    <a:pt x="6120" y="8261"/>
                    <a:pt x="5841" y="8254"/>
                    <a:pt x="5562" y="8254"/>
                  </a:cubicBezTo>
                  <a:lnTo>
                    <a:pt x="5683" y="8863"/>
                  </a:lnTo>
                  <a:cubicBezTo>
                    <a:pt x="5699" y="8942"/>
                    <a:pt x="5685" y="9023"/>
                    <a:pt x="5646" y="9074"/>
                  </a:cubicBezTo>
                  <a:lnTo>
                    <a:pt x="5515" y="9238"/>
                  </a:lnTo>
                  <a:lnTo>
                    <a:pt x="5659" y="11721"/>
                  </a:lnTo>
                  <a:cubicBezTo>
                    <a:pt x="5660" y="11733"/>
                    <a:pt x="5661" y="11749"/>
                    <a:pt x="5659" y="11761"/>
                  </a:cubicBezTo>
                  <a:lnTo>
                    <a:pt x="5315" y="14392"/>
                  </a:lnTo>
                  <a:cubicBezTo>
                    <a:pt x="5299" y="14513"/>
                    <a:pt x="5195" y="14505"/>
                    <a:pt x="5180" y="14384"/>
                  </a:cubicBezTo>
                  <a:lnTo>
                    <a:pt x="4845" y="11761"/>
                  </a:lnTo>
                  <a:cubicBezTo>
                    <a:pt x="4844" y="11749"/>
                    <a:pt x="4844" y="11733"/>
                    <a:pt x="4845" y="11721"/>
                  </a:cubicBezTo>
                  <a:lnTo>
                    <a:pt x="4999" y="9230"/>
                  </a:lnTo>
                  <a:lnTo>
                    <a:pt x="4859" y="9059"/>
                  </a:lnTo>
                  <a:cubicBezTo>
                    <a:pt x="4821" y="9010"/>
                    <a:pt x="4804" y="8925"/>
                    <a:pt x="4817" y="8848"/>
                  </a:cubicBezTo>
                  <a:lnTo>
                    <a:pt x="4919" y="8246"/>
                  </a:lnTo>
                  <a:cubicBezTo>
                    <a:pt x="4680" y="8247"/>
                    <a:pt x="4442" y="8245"/>
                    <a:pt x="4203" y="8246"/>
                  </a:cubicBezTo>
                  <a:close/>
                  <a:moveTo>
                    <a:pt x="6302" y="11354"/>
                  </a:moveTo>
                  <a:lnTo>
                    <a:pt x="7242" y="11354"/>
                  </a:lnTo>
                  <a:cubicBezTo>
                    <a:pt x="7185" y="11604"/>
                    <a:pt x="7134" y="11604"/>
                    <a:pt x="7079" y="11604"/>
                  </a:cubicBezTo>
                  <a:lnTo>
                    <a:pt x="6302" y="11604"/>
                  </a:lnTo>
                  <a:cubicBezTo>
                    <a:pt x="6302" y="11604"/>
                    <a:pt x="6302" y="11354"/>
                    <a:pt x="6302" y="11354"/>
                  </a:cubicBezTo>
                  <a:close/>
                  <a:moveTo>
                    <a:pt x="17174" y="11354"/>
                  </a:moveTo>
                  <a:lnTo>
                    <a:pt x="18365" y="11354"/>
                  </a:lnTo>
                  <a:cubicBezTo>
                    <a:pt x="18365" y="11354"/>
                    <a:pt x="18365" y="11604"/>
                    <a:pt x="18365" y="11604"/>
                  </a:cubicBezTo>
                  <a:lnTo>
                    <a:pt x="17174" y="11604"/>
                  </a:lnTo>
                  <a:lnTo>
                    <a:pt x="17174" y="11354"/>
                  </a:lnTo>
                  <a:close/>
                  <a:moveTo>
                    <a:pt x="11663" y="13853"/>
                  </a:moveTo>
                  <a:lnTo>
                    <a:pt x="12855" y="13853"/>
                  </a:lnTo>
                  <a:cubicBezTo>
                    <a:pt x="12855" y="13853"/>
                    <a:pt x="12855" y="14103"/>
                    <a:pt x="12855" y="14103"/>
                  </a:cubicBezTo>
                  <a:lnTo>
                    <a:pt x="11663" y="14103"/>
                  </a:lnTo>
                  <a:lnTo>
                    <a:pt x="11663" y="13853"/>
                  </a:lnTo>
                  <a:close/>
                  <a:moveTo>
                    <a:pt x="11663" y="13853"/>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Text" lastClr="000000"/>
                </a:solidFill>
                <a:effectLst/>
                <a:uLnTx/>
                <a:uFillTx/>
              </a:endParaRPr>
            </a:p>
          </p:txBody>
        </p:sp>
      </p:grpSp>
      <p:grpSp>
        <p:nvGrpSpPr>
          <p:cNvPr id="2" name="Group 1"/>
          <p:cNvGrpSpPr/>
          <p:nvPr/>
        </p:nvGrpSpPr>
        <p:grpSpPr>
          <a:xfrm>
            <a:off x="1342058" y="10019627"/>
            <a:ext cx="1847739" cy="1767325"/>
            <a:chOff x="7157212" y="9965657"/>
            <a:chExt cx="1847739" cy="1767325"/>
          </a:xfrm>
        </p:grpSpPr>
        <p:grpSp>
          <p:nvGrpSpPr>
            <p:cNvPr id="163" name="Group 4"/>
            <p:cNvGrpSpPr>
              <a:grpSpLocks noChangeAspect="1"/>
            </p:cNvGrpSpPr>
            <p:nvPr/>
          </p:nvGrpSpPr>
          <p:grpSpPr bwMode="auto">
            <a:xfrm>
              <a:off x="7157212" y="9965657"/>
              <a:ext cx="1847739" cy="1767325"/>
              <a:chOff x="7020" y="3610"/>
              <a:chExt cx="1424" cy="1424"/>
            </a:xfrm>
          </p:grpSpPr>
          <p:sp>
            <p:nvSpPr>
              <p:cNvPr id="165" name="Freeform 5"/>
              <p:cNvSpPr>
                <a:spLocks noChangeAspect="1"/>
              </p:cNvSpPr>
              <p:nvPr/>
            </p:nvSpPr>
            <p:spPr bwMode="auto">
              <a:xfrm>
                <a:off x="7020" y="3610"/>
                <a:ext cx="1424" cy="1424"/>
              </a:xfrm>
              <a:custGeom>
                <a:avLst/>
                <a:gdLst>
                  <a:gd name="T0" fmla="*/ 600 w 600"/>
                  <a:gd name="T1" fmla="*/ 300 h 600"/>
                  <a:gd name="T2" fmla="*/ 388 w 600"/>
                  <a:gd name="T3" fmla="*/ 587 h 600"/>
                  <a:gd name="T4" fmla="*/ 300 w 600"/>
                  <a:gd name="T5" fmla="*/ 600 h 600"/>
                  <a:gd name="T6" fmla="*/ 0 w 600"/>
                  <a:gd name="T7" fmla="*/ 300 h 600"/>
                  <a:gd name="T8" fmla="*/ 300 w 600"/>
                  <a:gd name="T9" fmla="*/ 0 h 600"/>
                  <a:gd name="T10" fmla="*/ 597 w 600"/>
                  <a:gd name="T11" fmla="*/ 257 h 600"/>
                  <a:gd name="T12" fmla="*/ 600 w 600"/>
                  <a:gd name="T13" fmla="*/ 300 h 600"/>
                </a:gdLst>
                <a:ahLst/>
                <a:cxnLst>
                  <a:cxn ang="0">
                    <a:pos x="T0" y="T1"/>
                  </a:cxn>
                  <a:cxn ang="0">
                    <a:pos x="T2" y="T3"/>
                  </a:cxn>
                  <a:cxn ang="0">
                    <a:pos x="T4" y="T5"/>
                  </a:cxn>
                  <a:cxn ang="0">
                    <a:pos x="T6" y="T7"/>
                  </a:cxn>
                  <a:cxn ang="0">
                    <a:pos x="T8" y="T9"/>
                  </a:cxn>
                  <a:cxn ang="0">
                    <a:pos x="T10" y="T11"/>
                  </a:cxn>
                  <a:cxn ang="0">
                    <a:pos x="T12" y="T13"/>
                  </a:cxn>
                </a:cxnLst>
                <a:rect l="0" t="0" r="r" b="b"/>
                <a:pathLst>
                  <a:path w="600" h="600">
                    <a:moveTo>
                      <a:pt x="600" y="300"/>
                    </a:moveTo>
                    <a:cubicBezTo>
                      <a:pt x="600" y="435"/>
                      <a:pt x="511" y="549"/>
                      <a:pt x="388" y="587"/>
                    </a:cubicBezTo>
                    <a:cubicBezTo>
                      <a:pt x="360" y="595"/>
                      <a:pt x="331" y="600"/>
                      <a:pt x="300" y="600"/>
                    </a:cubicBezTo>
                    <a:cubicBezTo>
                      <a:pt x="135" y="600"/>
                      <a:pt x="0" y="466"/>
                      <a:pt x="0" y="300"/>
                    </a:cubicBezTo>
                    <a:cubicBezTo>
                      <a:pt x="0" y="134"/>
                      <a:pt x="135" y="0"/>
                      <a:pt x="300" y="0"/>
                    </a:cubicBezTo>
                    <a:cubicBezTo>
                      <a:pt x="451" y="0"/>
                      <a:pt x="576" y="111"/>
                      <a:pt x="597" y="257"/>
                    </a:cubicBezTo>
                    <a:cubicBezTo>
                      <a:pt x="599" y="271"/>
                      <a:pt x="600" y="285"/>
                      <a:pt x="600" y="30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sp>
            <p:nvSpPr>
              <p:cNvPr id="166" name="Freeform 6"/>
              <p:cNvSpPr>
                <a:spLocks noChangeAspect="1"/>
              </p:cNvSpPr>
              <p:nvPr/>
            </p:nvSpPr>
            <p:spPr bwMode="auto">
              <a:xfrm>
                <a:off x="7433" y="3896"/>
                <a:ext cx="1011" cy="1108"/>
              </a:xfrm>
              <a:custGeom>
                <a:avLst/>
                <a:gdLst>
                  <a:gd name="T0" fmla="*/ 426 w 426"/>
                  <a:gd name="T1" fmla="*/ 183 h 470"/>
                  <a:gd name="T2" fmla="*/ 423 w 426"/>
                  <a:gd name="T3" fmla="*/ 140 h 470"/>
                  <a:gd name="T4" fmla="*/ 212 w 426"/>
                  <a:gd name="T5" fmla="*/ 0 h 470"/>
                  <a:gd name="T6" fmla="*/ 0 w 426"/>
                  <a:gd name="T7" fmla="*/ 341 h 470"/>
                  <a:gd name="T8" fmla="*/ 214 w 426"/>
                  <a:gd name="T9" fmla="*/ 470 h 470"/>
                  <a:gd name="T10" fmla="*/ 426 w 426"/>
                  <a:gd name="T11" fmla="*/ 183 h 470"/>
                </a:gdLst>
                <a:ahLst/>
                <a:cxnLst>
                  <a:cxn ang="0">
                    <a:pos x="T0" y="T1"/>
                  </a:cxn>
                  <a:cxn ang="0">
                    <a:pos x="T2" y="T3"/>
                  </a:cxn>
                  <a:cxn ang="0">
                    <a:pos x="T4" y="T5"/>
                  </a:cxn>
                  <a:cxn ang="0">
                    <a:pos x="T6" y="T7"/>
                  </a:cxn>
                  <a:cxn ang="0">
                    <a:pos x="T8" y="T9"/>
                  </a:cxn>
                  <a:cxn ang="0">
                    <a:pos x="T10" y="T11"/>
                  </a:cxn>
                </a:cxnLst>
                <a:rect l="0" t="0" r="r" b="b"/>
                <a:pathLst>
                  <a:path w="426" h="470">
                    <a:moveTo>
                      <a:pt x="426" y="183"/>
                    </a:moveTo>
                    <a:cubicBezTo>
                      <a:pt x="426" y="168"/>
                      <a:pt x="425" y="154"/>
                      <a:pt x="423" y="140"/>
                    </a:cubicBezTo>
                    <a:cubicBezTo>
                      <a:pt x="212" y="0"/>
                      <a:pt x="212" y="0"/>
                      <a:pt x="212" y="0"/>
                    </a:cubicBezTo>
                    <a:cubicBezTo>
                      <a:pt x="0" y="341"/>
                      <a:pt x="0" y="341"/>
                      <a:pt x="0" y="341"/>
                    </a:cubicBezTo>
                    <a:cubicBezTo>
                      <a:pt x="214" y="470"/>
                      <a:pt x="214" y="470"/>
                      <a:pt x="214" y="470"/>
                    </a:cubicBezTo>
                    <a:cubicBezTo>
                      <a:pt x="337" y="432"/>
                      <a:pt x="426" y="318"/>
                      <a:pt x="426" y="183"/>
                    </a:cubicBezTo>
                    <a:close/>
                  </a:path>
                </a:pathLst>
              </a:custGeom>
              <a:solidFill>
                <a:schemeClr val="accent1">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sp>
            <p:nvSpPr>
              <p:cNvPr id="167" name="Oval 7"/>
              <p:cNvSpPr>
                <a:spLocks noChangeAspect="1" noChangeArrowheads="1"/>
              </p:cNvSpPr>
              <p:nvPr/>
            </p:nvSpPr>
            <p:spPr bwMode="auto">
              <a:xfrm>
                <a:off x="7252" y="3843"/>
                <a:ext cx="959" cy="95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t" anchorCtr="1" compatLnSpc="1">
                <a:prstTxWarp prst="textNoShape">
                  <a:avLst/>
                </a:prstTxWarp>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8400" b="1" i="0" u="none" strike="noStrike" kern="0" cap="none" spc="0" normalizeH="0" baseline="0" noProof="0" dirty="0">
                  <a:ln>
                    <a:noFill/>
                  </a:ln>
                  <a:solidFill>
                    <a:srgbClr val="333333"/>
                  </a:solidFill>
                  <a:effectLst/>
                  <a:uLnTx/>
                  <a:uFillTx/>
                  <a:latin typeface="Aleo"/>
                  <a:ea typeface="+mn-ea"/>
                  <a:cs typeface="+mn-cs"/>
                </a:endParaRPr>
              </a:p>
            </p:txBody>
          </p:sp>
        </p:grpSp>
        <p:sp>
          <p:nvSpPr>
            <p:cNvPr id="51" name="AutoShape 41"/>
            <p:cNvSpPr>
              <a:spLocks/>
            </p:cNvSpPr>
            <p:nvPr/>
          </p:nvSpPr>
          <p:spPr bwMode="auto">
            <a:xfrm>
              <a:off x="7700845" y="10485022"/>
              <a:ext cx="758120" cy="705255"/>
            </a:xfrm>
            <a:custGeom>
              <a:avLst/>
              <a:gdLst/>
              <a:ahLst/>
              <a:cxnLst/>
              <a:rect l="0" t="0" r="r" b="b"/>
              <a:pathLst>
                <a:path w="21600" h="21600">
                  <a:moveTo>
                    <a:pt x="4065" y="0"/>
                  </a:moveTo>
                  <a:lnTo>
                    <a:pt x="4065" y="15962"/>
                  </a:lnTo>
                  <a:lnTo>
                    <a:pt x="0" y="19358"/>
                  </a:lnTo>
                  <a:lnTo>
                    <a:pt x="2509" y="21600"/>
                  </a:lnTo>
                  <a:lnTo>
                    <a:pt x="4065" y="20117"/>
                  </a:lnTo>
                  <a:lnTo>
                    <a:pt x="4065" y="20348"/>
                  </a:lnTo>
                  <a:lnTo>
                    <a:pt x="21600" y="20348"/>
                  </a:lnTo>
                  <a:lnTo>
                    <a:pt x="21600" y="5933"/>
                  </a:lnTo>
                  <a:cubicBezTo>
                    <a:pt x="21600" y="5933"/>
                    <a:pt x="15208" y="0"/>
                    <a:pt x="15208" y="0"/>
                  </a:cubicBezTo>
                  <a:lnTo>
                    <a:pt x="4065" y="0"/>
                  </a:lnTo>
                  <a:close/>
                  <a:moveTo>
                    <a:pt x="5906" y="1651"/>
                  </a:moveTo>
                  <a:lnTo>
                    <a:pt x="14126" y="1651"/>
                  </a:lnTo>
                  <a:lnTo>
                    <a:pt x="14126" y="6686"/>
                  </a:lnTo>
                  <a:lnTo>
                    <a:pt x="19752" y="6686"/>
                  </a:lnTo>
                  <a:cubicBezTo>
                    <a:pt x="19752" y="6686"/>
                    <a:pt x="19752" y="18697"/>
                    <a:pt x="19752" y="18697"/>
                  </a:cubicBezTo>
                  <a:lnTo>
                    <a:pt x="5906" y="18697"/>
                  </a:lnTo>
                  <a:lnTo>
                    <a:pt x="5906" y="18350"/>
                  </a:lnTo>
                  <a:lnTo>
                    <a:pt x="11896" y="12631"/>
                  </a:lnTo>
                  <a:lnTo>
                    <a:pt x="13134" y="13743"/>
                  </a:lnTo>
                  <a:lnTo>
                    <a:pt x="16602" y="10644"/>
                  </a:lnTo>
                  <a:lnTo>
                    <a:pt x="12265" y="6762"/>
                  </a:lnTo>
                  <a:lnTo>
                    <a:pt x="8797" y="9867"/>
                  </a:lnTo>
                  <a:lnTo>
                    <a:pt x="10029" y="10974"/>
                  </a:lnTo>
                  <a:lnTo>
                    <a:pt x="5906" y="14421"/>
                  </a:lnTo>
                  <a:lnTo>
                    <a:pt x="5906" y="1651"/>
                  </a:lnTo>
                  <a:close/>
                  <a:moveTo>
                    <a:pt x="15506" y="2654"/>
                  </a:moveTo>
                  <a:lnTo>
                    <a:pt x="18521" y="5446"/>
                  </a:lnTo>
                  <a:lnTo>
                    <a:pt x="15506" y="5446"/>
                  </a:lnTo>
                  <a:cubicBezTo>
                    <a:pt x="15506" y="5446"/>
                    <a:pt x="15506" y="2654"/>
                    <a:pt x="15506" y="2654"/>
                  </a:cubicBezTo>
                  <a:close/>
                  <a:moveTo>
                    <a:pt x="11157" y="5933"/>
                  </a:moveTo>
                  <a:cubicBezTo>
                    <a:pt x="11026" y="5933"/>
                    <a:pt x="10894" y="5976"/>
                    <a:pt x="10794" y="6066"/>
                  </a:cubicBezTo>
                  <a:lnTo>
                    <a:pt x="7617" y="8905"/>
                  </a:lnTo>
                  <a:cubicBezTo>
                    <a:pt x="7420" y="9087"/>
                    <a:pt x="7414" y="9375"/>
                    <a:pt x="7617" y="9560"/>
                  </a:cubicBezTo>
                  <a:cubicBezTo>
                    <a:pt x="7814" y="9735"/>
                    <a:pt x="8145" y="9734"/>
                    <a:pt x="8343" y="9554"/>
                  </a:cubicBezTo>
                  <a:lnTo>
                    <a:pt x="11520" y="6715"/>
                  </a:lnTo>
                  <a:cubicBezTo>
                    <a:pt x="11721" y="6535"/>
                    <a:pt x="11721" y="6244"/>
                    <a:pt x="11520" y="6066"/>
                  </a:cubicBezTo>
                  <a:cubicBezTo>
                    <a:pt x="11419" y="5976"/>
                    <a:pt x="11288" y="5933"/>
                    <a:pt x="11157" y="5933"/>
                  </a:cubicBezTo>
                  <a:close/>
                  <a:moveTo>
                    <a:pt x="16965" y="10754"/>
                  </a:moveTo>
                  <a:cubicBezTo>
                    <a:pt x="16834" y="10754"/>
                    <a:pt x="16703" y="10798"/>
                    <a:pt x="16602" y="10887"/>
                  </a:cubicBezTo>
                  <a:lnTo>
                    <a:pt x="13425" y="13726"/>
                  </a:lnTo>
                  <a:cubicBezTo>
                    <a:pt x="13224" y="13907"/>
                    <a:pt x="13224" y="14198"/>
                    <a:pt x="13425" y="14375"/>
                  </a:cubicBezTo>
                  <a:cubicBezTo>
                    <a:pt x="13627" y="14555"/>
                    <a:pt x="13952" y="14552"/>
                    <a:pt x="14152" y="14375"/>
                  </a:cubicBezTo>
                  <a:lnTo>
                    <a:pt x="17328" y="11536"/>
                  </a:lnTo>
                  <a:cubicBezTo>
                    <a:pt x="17531" y="11356"/>
                    <a:pt x="17529" y="11067"/>
                    <a:pt x="17328" y="10887"/>
                  </a:cubicBezTo>
                  <a:cubicBezTo>
                    <a:pt x="17229" y="10798"/>
                    <a:pt x="17096" y="10754"/>
                    <a:pt x="16965" y="10754"/>
                  </a:cubicBezTo>
                  <a:close/>
                  <a:moveTo>
                    <a:pt x="16965" y="10754"/>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Text" lastClr="000000"/>
                </a:solidFill>
                <a:effectLst/>
                <a:uLnTx/>
                <a:uFillTx/>
              </a:endParaRPr>
            </a:p>
          </p:txBody>
        </p:sp>
      </p:grpSp>
      <p:grpSp>
        <p:nvGrpSpPr>
          <p:cNvPr id="3" name="Group 2"/>
          <p:cNvGrpSpPr/>
          <p:nvPr/>
        </p:nvGrpSpPr>
        <p:grpSpPr>
          <a:xfrm>
            <a:off x="7251252" y="10027874"/>
            <a:ext cx="1847739" cy="1767325"/>
            <a:chOff x="1417047" y="9965657"/>
            <a:chExt cx="1847739" cy="1767325"/>
          </a:xfrm>
        </p:grpSpPr>
        <p:grpSp>
          <p:nvGrpSpPr>
            <p:cNvPr id="178" name="Group 4"/>
            <p:cNvGrpSpPr>
              <a:grpSpLocks noChangeAspect="1"/>
            </p:cNvGrpSpPr>
            <p:nvPr/>
          </p:nvGrpSpPr>
          <p:grpSpPr bwMode="auto">
            <a:xfrm>
              <a:off x="1417047" y="9965657"/>
              <a:ext cx="1847739" cy="1767325"/>
              <a:chOff x="6966" y="3610"/>
              <a:chExt cx="1424" cy="1424"/>
            </a:xfrm>
          </p:grpSpPr>
          <p:sp>
            <p:nvSpPr>
              <p:cNvPr id="179" name="Freeform 5"/>
              <p:cNvSpPr>
                <a:spLocks noChangeAspect="1"/>
              </p:cNvSpPr>
              <p:nvPr/>
            </p:nvSpPr>
            <p:spPr bwMode="auto">
              <a:xfrm>
                <a:off x="6966" y="3610"/>
                <a:ext cx="1424" cy="1424"/>
              </a:xfrm>
              <a:custGeom>
                <a:avLst/>
                <a:gdLst>
                  <a:gd name="T0" fmla="*/ 600 w 600"/>
                  <a:gd name="T1" fmla="*/ 300 h 600"/>
                  <a:gd name="T2" fmla="*/ 388 w 600"/>
                  <a:gd name="T3" fmla="*/ 587 h 600"/>
                  <a:gd name="T4" fmla="*/ 300 w 600"/>
                  <a:gd name="T5" fmla="*/ 600 h 600"/>
                  <a:gd name="T6" fmla="*/ 0 w 600"/>
                  <a:gd name="T7" fmla="*/ 300 h 600"/>
                  <a:gd name="T8" fmla="*/ 300 w 600"/>
                  <a:gd name="T9" fmla="*/ 0 h 600"/>
                  <a:gd name="T10" fmla="*/ 597 w 600"/>
                  <a:gd name="T11" fmla="*/ 257 h 600"/>
                  <a:gd name="T12" fmla="*/ 600 w 600"/>
                  <a:gd name="T13" fmla="*/ 300 h 600"/>
                </a:gdLst>
                <a:ahLst/>
                <a:cxnLst>
                  <a:cxn ang="0">
                    <a:pos x="T0" y="T1"/>
                  </a:cxn>
                  <a:cxn ang="0">
                    <a:pos x="T2" y="T3"/>
                  </a:cxn>
                  <a:cxn ang="0">
                    <a:pos x="T4" y="T5"/>
                  </a:cxn>
                  <a:cxn ang="0">
                    <a:pos x="T6" y="T7"/>
                  </a:cxn>
                  <a:cxn ang="0">
                    <a:pos x="T8" y="T9"/>
                  </a:cxn>
                  <a:cxn ang="0">
                    <a:pos x="T10" y="T11"/>
                  </a:cxn>
                  <a:cxn ang="0">
                    <a:pos x="T12" y="T13"/>
                  </a:cxn>
                </a:cxnLst>
                <a:rect l="0" t="0" r="r" b="b"/>
                <a:pathLst>
                  <a:path w="600" h="600">
                    <a:moveTo>
                      <a:pt x="600" y="300"/>
                    </a:moveTo>
                    <a:cubicBezTo>
                      <a:pt x="600" y="435"/>
                      <a:pt x="511" y="549"/>
                      <a:pt x="388" y="587"/>
                    </a:cubicBezTo>
                    <a:cubicBezTo>
                      <a:pt x="360" y="595"/>
                      <a:pt x="331" y="600"/>
                      <a:pt x="300" y="600"/>
                    </a:cubicBezTo>
                    <a:cubicBezTo>
                      <a:pt x="135" y="600"/>
                      <a:pt x="0" y="466"/>
                      <a:pt x="0" y="300"/>
                    </a:cubicBezTo>
                    <a:cubicBezTo>
                      <a:pt x="0" y="134"/>
                      <a:pt x="135" y="0"/>
                      <a:pt x="300" y="0"/>
                    </a:cubicBezTo>
                    <a:cubicBezTo>
                      <a:pt x="451" y="0"/>
                      <a:pt x="576" y="111"/>
                      <a:pt x="597" y="257"/>
                    </a:cubicBezTo>
                    <a:cubicBezTo>
                      <a:pt x="599" y="271"/>
                      <a:pt x="600" y="285"/>
                      <a:pt x="600" y="30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sp>
            <p:nvSpPr>
              <p:cNvPr id="180" name="Freeform 6"/>
              <p:cNvSpPr>
                <a:spLocks noChangeAspect="1"/>
              </p:cNvSpPr>
              <p:nvPr/>
            </p:nvSpPr>
            <p:spPr bwMode="auto">
              <a:xfrm>
                <a:off x="7379" y="3896"/>
                <a:ext cx="1011" cy="1108"/>
              </a:xfrm>
              <a:custGeom>
                <a:avLst/>
                <a:gdLst>
                  <a:gd name="T0" fmla="*/ 426 w 426"/>
                  <a:gd name="T1" fmla="*/ 183 h 470"/>
                  <a:gd name="T2" fmla="*/ 423 w 426"/>
                  <a:gd name="T3" fmla="*/ 140 h 470"/>
                  <a:gd name="T4" fmla="*/ 212 w 426"/>
                  <a:gd name="T5" fmla="*/ 0 h 470"/>
                  <a:gd name="T6" fmla="*/ 0 w 426"/>
                  <a:gd name="T7" fmla="*/ 341 h 470"/>
                  <a:gd name="T8" fmla="*/ 214 w 426"/>
                  <a:gd name="T9" fmla="*/ 470 h 470"/>
                  <a:gd name="T10" fmla="*/ 426 w 426"/>
                  <a:gd name="T11" fmla="*/ 183 h 470"/>
                </a:gdLst>
                <a:ahLst/>
                <a:cxnLst>
                  <a:cxn ang="0">
                    <a:pos x="T0" y="T1"/>
                  </a:cxn>
                  <a:cxn ang="0">
                    <a:pos x="T2" y="T3"/>
                  </a:cxn>
                  <a:cxn ang="0">
                    <a:pos x="T4" y="T5"/>
                  </a:cxn>
                  <a:cxn ang="0">
                    <a:pos x="T6" y="T7"/>
                  </a:cxn>
                  <a:cxn ang="0">
                    <a:pos x="T8" y="T9"/>
                  </a:cxn>
                  <a:cxn ang="0">
                    <a:pos x="T10" y="T11"/>
                  </a:cxn>
                </a:cxnLst>
                <a:rect l="0" t="0" r="r" b="b"/>
                <a:pathLst>
                  <a:path w="426" h="470">
                    <a:moveTo>
                      <a:pt x="426" y="183"/>
                    </a:moveTo>
                    <a:cubicBezTo>
                      <a:pt x="426" y="168"/>
                      <a:pt x="425" y="154"/>
                      <a:pt x="423" y="140"/>
                    </a:cubicBezTo>
                    <a:cubicBezTo>
                      <a:pt x="212" y="0"/>
                      <a:pt x="212" y="0"/>
                      <a:pt x="212" y="0"/>
                    </a:cubicBezTo>
                    <a:cubicBezTo>
                      <a:pt x="0" y="341"/>
                      <a:pt x="0" y="341"/>
                      <a:pt x="0" y="341"/>
                    </a:cubicBezTo>
                    <a:cubicBezTo>
                      <a:pt x="214" y="470"/>
                      <a:pt x="214" y="470"/>
                      <a:pt x="214" y="470"/>
                    </a:cubicBezTo>
                    <a:cubicBezTo>
                      <a:pt x="337" y="432"/>
                      <a:pt x="426" y="318"/>
                      <a:pt x="426" y="183"/>
                    </a:cubicBezTo>
                    <a:close/>
                  </a:path>
                </a:pathLst>
              </a:custGeom>
              <a:solidFill>
                <a:schemeClr val="accent5">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sp>
            <p:nvSpPr>
              <p:cNvPr id="181" name="Oval 7"/>
              <p:cNvSpPr>
                <a:spLocks noChangeAspect="1" noChangeArrowheads="1"/>
              </p:cNvSpPr>
              <p:nvPr/>
            </p:nvSpPr>
            <p:spPr bwMode="auto">
              <a:xfrm>
                <a:off x="7198" y="3843"/>
                <a:ext cx="959" cy="959"/>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t" anchorCtr="1" compatLnSpc="1">
                <a:prstTxWarp prst="textNoShape">
                  <a:avLst/>
                </a:prstTxWarp>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8400" b="1" i="0" u="none" strike="noStrike" kern="0" cap="none" spc="0" normalizeH="0" baseline="0" noProof="0" dirty="0">
                  <a:ln>
                    <a:noFill/>
                  </a:ln>
                  <a:solidFill>
                    <a:srgbClr val="333333"/>
                  </a:solidFill>
                  <a:effectLst/>
                  <a:uLnTx/>
                  <a:uFillTx/>
                  <a:latin typeface="Aleo"/>
                  <a:ea typeface="+mn-ea"/>
                  <a:cs typeface="+mn-cs"/>
                </a:endParaRPr>
              </a:p>
            </p:txBody>
          </p:sp>
        </p:grpSp>
        <p:sp>
          <p:nvSpPr>
            <p:cNvPr id="58" name="AutoShape 18"/>
            <p:cNvSpPr>
              <a:spLocks/>
            </p:cNvSpPr>
            <p:nvPr/>
          </p:nvSpPr>
          <p:spPr bwMode="auto">
            <a:xfrm>
              <a:off x="1905038" y="10377058"/>
              <a:ext cx="895187" cy="733949"/>
            </a:xfrm>
            <a:custGeom>
              <a:avLst/>
              <a:gdLst/>
              <a:ahLst/>
              <a:cxnLst/>
              <a:rect l="0" t="0" r="r" b="b"/>
              <a:pathLst>
                <a:path w="21600" h="21600">
                  <a:moveTo>
                    <a:pt x="10803" y="0"/>
                  </a:moveTo>
                  <a:lnTo>
                    <a:pt x="1154" y="9295"/>
                  </a:lnTo>
                  <a:lnTo>
                    <a:pt x="5072" y="9295"/>
                  </a:lnTo>
                  <a:lnTo>
                    <a:pt x="5072" y="19368"/>
                  </a:lnTo>
                  <a:lnTo>
                    <a:pt x="3795" y="19368"/>
                  </a:lnTo>
                  <a:lnTo>
                    <a:pt x="3795" y="9574"/>
                  </a:lnTo>
                  <a:lnTo>
                    <a:pt x="2419" y="9574"/>
                  </a:lnTo>
                  <a:lnTo>
                    <a:pt x="2419" y="20112"/>
                  </a:lnTo>
                  <a:lnTo>
                    <a:pt x="1353" y="20112"/>
                  </a:lnTo>
                  <a:lnTo>
                    <a:pt x="1353" y="20856"/>
                  </a:lnTo>
                  <a:lnTo>
                    <a:pt x="0" y="20856"/>
                  </a:lnTo>
                  <a:lnTo>
                    <a:pt x="0" y="21600"/>
                  </a:lnTo>
                  <a:lnTo>
                    <a:pt x="21600" y="21600"/>
                  </a:lnTo>
                  <a:lnTo>
                    <a:pt x="21600" y="20856"/>
                  </a:lnTo>
                  <a:cubicBezTo>
                    <a:pt x="21600" y="20856"/>
                    <a:pt x="20253" y="20856"/>
                    <a:pt x="20253" y="20856"/>
                  </a:cubicBezTo>
                  <a:lnTo>
                    <a:pt x="20253" y="20112"/>
                  </a:lnTo>
                  <a:lnTo>
                    <a:pt x="19181" y="20112"/>
                  </a:lnTo>
                  <a:lnTo>
                    <a:pt x="19181" y="9574"/>
                  </a:lnTo>
                  <a:lnTo>
                    <a:pt x="17793" y="9574"/>
                  </a:lnTo>
                  <a:lnTo>
                    <a:pt x="17793" y="19368"/>
                  </a:lnTo>
                  <a:lnTo>
                    <a:pt x="16516" y="19368"/>
                  </a:lnTo>
                  <a:lnTo>
                    <a:pt x="16516" y="9574"/>
                  </a:lnTo>
                  <a:lnTo>
                    <a:pt x="16510" y="9574"/>
                  </a:lnTo>
                  <a:lnTo>
                    <a:pt x="16510" y="9295"/>
                  </a:lnTo>
                  <a:lnTo>
                    <a:pt x="20446" y="9295"/>
                  </a:lnTo>
                  <a:lnTo>
                    <a:pt x="10803" y="0"/>
                  </a:lnTo>
                  <a:close/>
                  <a:moveTo>
                    <a:pt x="10710" y="3428"/>
                  </a:moveTo>
                  <a:cubicBezTo>
                    <a:pt x="10817" y="3428"/>
                    <a:pt x="10844" y="3525"/>
                    <a:pt x="10844" y="3648"/>
                  </a:cubicBezTo>
                  <a:lnTo>
                    <a:pt x="10844" y="3707"/>
                  </a:lnTo>
                  <a:lnTo>
                    <a:pt x="12499" y="3707"/>
                  </a:lnTo>
                  <a:cubicBezTo>
                    <a:pt x="12607" y="3707"/>
                    <a:pt x="12698" y="3831"/>
                    <a:pt x="12698" y="3953"/>
                  </a:cubicBezTo>
                  <a:cubicBezTo>
                    <a:pt x="12698" y="4011"/>
                    <a:pt x="12677" y="4112"/>
                    <a:pt x="12645" y="4146"/>
                  </a:cubicBezTo>
                  <a:lnTo>
                    <a:pt x="13170" y="5667"/>
                  </a:lnTo>
                  <a:lnTo>
                    <a:pt x="13374" y="5667"/>
                  </a:lnTo>
                  <a:cubicBezTo>
                    <a:pt x="13456" y="5667"/>
                    <a:pt x="13516" y="5749"/>
                    <a:pt x="13496" y="5840"/>
                  </a:cubicBezTo>
                  <a:cubicBezTo>
                    <a:pt x="13435" y="6125"/>
                    <a:pt x="13231" y="6644"/>
                    <a:pt x="12540" y="6644"/>
                  </a:cubicBezTo>
                  <a:cubicBezTo>
                    <a:pt x="11849" y="6644"/>
                    <a:pt x="11640" y="6119"/>
                    <a:pt x="11578" y="5834"/>
                  </a:cubicBezTo>
                  <a:cubicBezTo>
                    <a:pt x="11559" y="5742"/>
                    <a:pt x="11618" y="5667"/>
                    <a:pt x="11701" y="5667"/>
                  </a:cubicBezTo>
                  <a:lnTo>
                    <a:pt x="11876" y="5667"/>
                  </a:lnTo>
                  <a:lnTo>
                    <a:pt x="12406" y="4159"/>
                  </a:lnTo>
                  <a:lnTo>
                    <a:pt x="10844" y="4159"/>
                  </a:lnTo>
                  <a:lnTo>
                    <a:pt x="10844" y="7328"/>
                  </a:lnTo>
                  <a:lnTo>
                    <a:pt x="11602" y="7328"/>
                  </a:lnTo>
                  <a:cubicBezTo>
                    <a:pt x="11709" y="7328"/>
                    <a:pt x="11800" y="7432"/>
                    <a:pt x="11800" y="7554"/>
                  </a:cubicBezTo>
                  <a:cubicBezTo>
                    <a:pt x="11800" y="7677"/>
                    <a:pt x="11709" y="7780"/>
                    <a:pt x="11602" y="7780"/>
                  </a:cubicBezTo>
                  <a:lnTo>
                    <a:pt x="9998" y="7780"/>
                  </a:lnTo>
                  <a:cubicBezTo>
                    <a:pt x="9891" y="7780"/>
                    <a:pt x="9800" y="7677"/>
                    <a:pt x="9800" y="7554"/>
                  </a:cubicBezTo>
                  <a:cubicBezTo>
                    <a:pt x="9800" y="7432"/>
                    <a:pt x="9891" y="7328"/>
                    <a:pt x="9998" y="7328"/>
                  </a:cubicBezTo>
                  <a:lnTo>
                    <a:pt x="10581" y="7328"/>
                  </a:lnTo>
                  <a:lnTo>
                    <a:pt x="10581" y="4159"/>
                  </a:lnTo>
                  <a:lnTo>
                    <a:pt x="9223" y="4159"/>
                  </a:lnTo>
                  <a:lnTo>
                    <a:pt x="9701" y="5667"/>
                  </a:lnTo>
                  <a:lnTo>
                    <a:pt x="9899" y="5667"/>
                  </a:lnTo>
                  <a:cubicBezTo>
                    <a:pt x="9982" y="5667"/>
                    <a:pt x="10041" y="5749"/>
                    <a:pt x="10022" y="5840"/>
                  </a:cubicBezTo>
                  <a:cubicBezTo>
                    <a:pt x="9960" y="6125"/>
                    <a:pt x="9757" y="6644"/>
                    <a:pt x="9066" y="6644"/>
                  </a:cubicBezTo>
                  <a:cubicBezTo>
                    <a:pt x="8374" y="6644"/>
                    <a:pt x="8165" y="6119"/>
                    <a:pt x="8104" y="5834"/>
                  </a:cubicBezTo>
                  <a:cubicBezTo>
                    <a:pt x="8084" y="5742"/>
                    <a:pt x="8144" y="5667"/>
                    <a:pt x="8226" y="5667"/>
                  </a:cubicBezTo>
                  <a:lnTo>
                    <a:pt x="8395" y="5667"/>
                  </a:lnTo>
                  <a:lnTo>
                    <a:pt x="8931" y="4093"/>
                  </a:lnTo>
                  <a:cubicBezTo>
                    <a:pt x="8914" y="4063"/>
                    <a:pt x="8902" y="3994"/>
                    <a:pt x="8902" y="3953"/>
                  </a:cubicBezTo>
                  <a:cubicBezTo>
                    <a:pt x="8902" y="3831"/>
                    <a:pt x="8993" y="3707"/>
                    <a:pt x="9101" y="3707"/>
                  </a:cubicBezTo>
                  <a:lnTo>
                    <a:pt x="10581" y="3707"/>
                  </a:lnTo>
                  <a:lnTo>
                    <a:pt x="10581" y="3648"/>
                  </a:lnTo>
                  <a:cubicBezTo>
                    <a:pt x="10581" y="3525"/>
                    <a:pt x="10602" y="3428"/>
                    <a:pt x="10710" y="3428"/>
                  </a:cubicBezTo>
                  <a:close/>
                  <a:moveTo>
                    <a:pt x="8996" y="4465"/>
                  </a:moveTo>
                  <a:cubicBezTo>
                    <a:pt x="8996" y="4465"/>
                    <a:pt x="8582" y="5614"/>
                    <a:pt x="8582" y="5614"/>
                  </a:cubicBezTo>
                  <a:lnTo>
                    <a:pt x="9386" y="5614"/>
                  </a:lnTo>
                  <a:lnTo>
                    <a:pt x="8996" y="4465"/>
                  </a:lnTo>
                  <a:close/>
                  <a:moveTo>
                    <a:pt x="12540" y="4465"/>
                  </a:moveTo>
                  <a:cubicBezTo>
                    <a:pt x="12540" y="4465"/>
                    <a:pt x="12126" y="5614"/>
                    <a:pt x="12126" y="5614"/>
                  </a:cubicBezTo>
                  <a:lnTo>
                    <a:pt x="12931" y="5614"/>
                  </a:lnTo>
                  <a:lnTo>
                    <a:pt x="12540" y="4465"/>
                  </a:lnTo>
                  <a:close/>
                  <a:moveTo>
                    <a:pt x="6728" y="9574"/>
                  </a:moveTo>
                  <a:lnTo>
                    <a:pt x="8104" y="9574"/>
                  </a:lnTo>
                  <a:cubicBezTo>
                    <a:pt x="8104" y="9574"/>
                    <a:pt x="8104" y="19368"/>
                    <a:pt x="8104" y="19368"/>
                  </a:cubicBezTo>
                  <a:lnTo>
                    <a:pt x="6728" y="19368"/>
                  </a:lnTo>
                  <a:lnTo>
                    <a:pt x="6728" y="9574"/>
                  </a:lnTo>
                  <a:close/>
                  <a:moveTo>
                    <a:pt x="13257" y="9574"/>
                  </a:moveTo>
                  <a:lnTo>
                    <a:pt x="14633" y="9574"/>
                  </a:lnTo>
                  <a:cubicBezTo>
                    <a:pt x="14633" y="9574"/>
                    <a:pt x="14633" y="19368"/>
                    <a:pt x="14633" y="19368"/>
                  </a:cubicBezTo>
                  <a:lnTo>
                    <a:pt x="13257" y="19368"/>
                  </a:lnTo>
                  <a:lnTo>
                    <a:pt x="13257" y="9574"/>
                  </a:lnTo>
                  <a:close/>
                  <a:moveTo>
                    <a:pt x="13257" y="9574"/>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Text" lastClr="000000"/>
                </a:solidFill>
                <a:effectLst/>
                <a:uLnTx/>
                <a:uFillTx/>
              </a:endParaRPr>
            </a:p>
          </p:txBody>
        </p:sp>
      </p:grpSp>
      <p:grpSp>
        <p:nvGrpSpPr>
          <p:cNvPr id="13" name="Group 12"/>
          <p:cNvGrpSpPr/>
          <p:nvPr/>
        </p:nvGrpSpPr>
        <p:grpSpPr>
          <a:xfrm>
            <a:off x="548340" y="1177054"/>
            <a:ext cx="21770703" cy="3550818"/>
            <a:chOff x="548340" y="696994"/>
            <a:chExt cx="21770703" cy="3550818"/>
          </a:xfrm>
        </p:grpSpPr>
        <p:pic>
          <p:nvPicPr>
            <p:cNvPr id="8" name="Picture 7"/>
            <p:cNvPicPr>
              <a:picLocks noChangeAspect="1"/>
            </p:cNvPicPr>
            <p:nvPr/>
          </p:nvPicPr>
          <p:blipFill>
            <a:blip r:embed="rId3"/>
            <a:stretch>
              <a:fillRect/>
            </a:stretch>
          </p:blipFill>
          <p:spPr>
            <a:xfrm>
              <a:off x="548340" y="696994"/>
              <a:ext cx="21770703" cy="2456901"/>
            </a:xfrm>
            <a:prstGeom prst="rect">
              <a:avLst/>
            </a:prstGeom>
          </p:spPr>
        </p:pic>
        <p:pic>
          <p:nvPicPr>
            <p:cNvPr id="11" name="Picture 10"/>
            <p:cNvPicPr>
              <a:picLocks noChangeAspect="1"/>
            </p:cNvPicPr>
            <p:nvPr/>
          </p:nvPicPr>
          <p:blipFill>
            <a:blip r:embed="rId4"/>
            <a:stretch>
              <a:fillRect/>
            </a:stretch>
          </p:blipFill>
          <p:spPr>
            <a:xfrm>
              <a:off x="752573" y="2638329"/>
              <a:ext cx="10681118" cy="1609483"/>
            </a:xfrm>
            <a:prstGeom prst="rect">
              <a:avLst/>
            </a:prstGeom>
          </p:spPr>
        </p:pic>
      </p:grpSp>
      <p:pic>
        <p:nvPicPr>
          <p:cNvPr id="50" name="Picture 49"/>
          <p:cNvPicPr>
            <a:picLocks noChangeAspect="1"/>
          </p:cNvPicPr>
          <p:nvPr/>
        </p:nvPicPr>
        <p:blipFill>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ackgroundRemoval t="1600" b="100000" l="10000" r="9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2900017" y="291314"/>
            <a:ext cx="1134302" cy="1134302"/>
          </a:xfrm>
          <a:prstGeom prst="rect">
            <a:avLst/>
          </a:prstGeom>
        </p:spPr>
      </p:pic>
      <p:sp>
        <p:nvSpPr>
          <p:cNvPr id="6" name="Rectangle 5"/>
          <p:cNvSpPr/>
          <p:nvPr/>
        </p:nvSpPr>
        <p:spPr>
          <a:xfrm>
            <a:off x="20880925" y="13189868"/>
            <a:ext cx="3503075" cy="400110"/>
          </a:xfrm>
          <a:prstGeom prst="rect">
            <a:avLst/>
          </a:prstGeom>
        </p:spPr>
        <p:txBody>
          <a:bodyPr wrap="none">
            <a:spAutoFit/>
          </a:bodyPr>
          <a:lstStyle/>
          <a:p>
            <a:r>
              <a:rPr lang="en-US" sz="2000" dirty="0"/>
              <a:t>Illinois Blockchain Initiative ©</a:t>
            </a:r>
          </a:p>
        </p:txBody>
      </p:sp>
    </p:spTree>
    <p:extLst>
      <p:ext uri="{BB962C8B-B14F-4D97-AF65-F5344CB8AC3E}">
        <p14:creationId xmlns:p14="http://schemas.microsoft.com/office/powerpoint/2010/main" val="17394897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34" y="469925"/>
            <a:ext cx="9139040" cy="1508105"/>
          </a:xfrm>
        </p:spPr>
        <p:txBody>
          <a:bodyPr/>
          <a:lstStyle/>
          <a:p>
            <a:r>
              <a:rPr lang="en-US" dirty="0">
                <a:ea typeface="Aleo Regular" charset="0"/>
                <a:cs typeface="Aleo Regular" charset="0"/>
                <a:sym typeface="Aleo Regular" charset="0"/>
              </a:rPr>
              <a:t>Progress to Date</a:t>
            </a:r>
            <a:endParaRPr lang="en-US" dirty="0"/>
          </a:p>
        </p:txBody>
      </p:sp>
      <p:grpSp>
        <p:nvGrpSpPr>
          <p:cNvPr id="4" name="Group 3"/>
          <p:cNvGrpSpPr/>
          <p:nvPr/>
        </p:nvGrpSpPr>
        <p:grpSpPr>
          <a:xfrm>
            <a:off x="2929052" y="2778096"/>
            <a:ext cx="16948264" cy="10086025"/>
            <a:chOff x="2689565" y="2299124"/>
            <a:chExt cx="19074133" cy="11009853"/>
          </a:xfrm>
        </p:grpSpPr>
        <p:sp>
          <p:nvSpPr>
            <p:cNvPr id="116768" name="AutoShape 32"/>
            <p:cNvSpPr>
              <a:spLocks/>
            </p:cNvSpPr>
            <p:nvPr/>
          </p:nvSpPr>
          <p:spPr bwMode="auto">
            <a:xfrm>
              <a:off x="16047235" y="12222491"/>
              <a:ext cx="3878790" cy="928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300" b="1" i="0" u="none" strike="noStrike" kern="0" cap="none" spc="0" normalizeH="0" baseline="0" noProof="0" dirty="0">
                  <a:ln>
                    <a:noFill/>
                  </a:ln>
                  <a:solidFill>
                    <a:srgbClr val="3C7CBA"/>
                  </a:solidFill>
                  <a:effectLst/>
                  <a:uLnTx/>
                  <a:uFillTx/>
                  <a:latin typeface="Aleo" panose="020F0502020204030203" pitchFamily="34" charset="0"/>
                  <a:ea typeface="Aleo Regular" charset="0"/>
                  <a:cs typeface="Aleo Regular" charset="0"/>
                  <a:sym typeface="Aleo Regular" charset="0"/>
                </a:rPr>
                <a:t>White Paper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300" b="1" i="0" u="none" strike="noStrike" kern="0" cap="none" spc="0" normalizeH="0" baseline="0" noProof="0" dirty="0" smtClean="0">
                  <a:ln>
                    <a:noFill/>
                  </a:ln>
                  <a:solidFill>
                    <a:srgbClr val="3C7CBA"/>
                  </a:solidFill>
                  <a:effectLst/>
                  <a:uLnTx/>
                  <a:uFillTx/>
                  <a:latin typeface="Aleo" panose="020F0502020204030203" pitchFamily="34" charset="0"/>
                  <a:sym typeface="Aleo Regular" charset="0"/>
                </a:rPr>
                <a:t>Released</a:t>
              </a:r>
              <a:endParaRPr kumimoji="0" lang="en-US" sz="1800" b="0" i="0" u="none" strike="noStrike" kern="0" cap="none" spc="0" normalizeH="0" baseline="0" noProof="0" dirty="0">
                <a:ln>
                  <a:noFill/>
                </a:ln>
                <a:solidFill>
                  <a:srgbClr val="3C7CBA"/>
                </a:solidFill>
                <a:effectLst/>
                <a:uLnTx/>
                <a:uFillTx/>
                <a:latin typeface="Lato" panose="020F0502020204030203" pitchFamily="34" charset="0"/>
              </a:endParaRPr>
            </a:p>
          </p:txBody>
        </p:sp>
        <p:sp>
          <p:nvSpPr>
            <p:cNvPr id="116737" name="AutoShape 1"/>
            <p:cNvSpPr>
              <a:spLocks/>
            </p:cNvSpPr>
            <p:nvPr/>
          </p:nvSpPr>
          <p:spPr bwMode="auto">
            <a:xfrm>
              <a:off x="2987992" y="3263902"/>
              <a:ext cx="18287047" cy="79739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496" y="21600"/>
                  </a:moveTo>
                  <a:lnTo>
                    <a:pt x="0" y="21600"/>
                  </a:lnTo>
                  <a:lnTo>
                    <a:pt x="0" y="10951"/>
                  </a:lnTo>
                  <a:lnTo>
                    <a:pt x="21599" y="10951"/>
                  </a:lnTo>
                  <a:lnTo>
                    <a:pt x="21599" y="0"/>
                  </a:lnTo>
                  <a:lnTo>
                    <a:pt x="206" y="0"/>
                  </a:lnTo>
                </a:path>
              </a:pathLst>
            </a:custGeom>
            <a:noFill/>
            <a:ln w="63500" cap="flat" cmpd="sng">
              <a:solidFill>
                <a:srgbClr val="B9B9B9"/>
              </a:solidFill>
              <a:prstDash val="solid"/>
              <a:miter lim="0"/>
              <a:headEnd type="arrow"/>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endParaRPr>
            </a:p>
          </p:txBody>
        </p:sp>
        <p:sp>
          <p:nvSpPr>
            <p:cNvPr id="116752" name="AutoShape 16"/>
            <p:cNvSpPr>
              <a:spLocks/>
            </p:cNvSpPr>
            <p:nvPr/>
          </p:nvSpPr>
          <p:spPr bwMode="auto">
            <a:xfrm>
              <a:off x="3043861" y="3117575"/>
              <a:ext cx="266700" cy="2667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FFFFFF"/>
            </a:solidFill>
            <a:ln w="88900" cap="flat" cmpd="sng">
              <a:solidFill>
                <a:srgbClr val="B9B9B9"/>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marL="0" marR="0" lvl="0" indent="0" defTabSz="584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outerShdw blurRad="38100" dist="38100" dir="2700000" algn="tl">
                    <a:srgbClr val="C0C0C0"/>
                  </a:outerShdw>
                </a:effectLst>
                <a:uLnTx/>
                <a:uFillTx/>
                <a:latin typeface="Lato" panose="020F0502020204030203" pitchFamily="34" charset="0"/>
                <a:ea typeface="Gill Sans" charset="0"/>
                <a:cs typeface="Gill Sans" charset="0"/>
                <a:sym typeface="Gill Sans" charset="0"/>
              </a:endParaRPr>
            </a:p>
          </p:txBody>
        </p:sp>
        <p:sp>
          <p:nvSpPr>
            <p:cNvPr id="116757" name="AutoShape 21"/>
            <p:cNvSpPr>
              <a:spLocks/>
            </p:cNvSpPr>
            <p:nvPr/>
          </p:nvSpPr>
          <p:spPr bwMode="auto">
            <a:xfrm>
              <a:off x="2689565" y="3743816"/>
              <a:ext cx="975292" cy="3614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333333"/>
                  </a:solidFill>
                  <a:effectLst/>
                  <a:uLnTx/>
                  <a:uFillTx/>
                  <a:latin typeface="Lato Light" panose="020F0302020204030203" pitchFamily="34" charset="0"/>
                  <a:ea typeface="Lato Light" panose="020F0302020204030203" pitchFamily="34" charset="0"/>
                  <a:cs typeface="Lato Light" panose="020F0302020204030203" pitchFamily="34" charset="0"/>
                  <a:sym typeface="Lato Light" panose="020F0302020204030203" pitchFamily="34" charset="0"/>
                </a:rPr>
                <a:t>2016</a:t>
              </a:r>
              <a:endParaRPr kumimoji="0" lang="en-US" sz="1800" b="0" i="0" u="none" strike="noStrike" kern="0" cap="none" spc="0" normalizeH="0" baseline="0" noProof="0" dirty="0">
                <a:ln>
                  <a:noFill/>
                </a:ln>
                <a:solidFill>
                  <a:srgbClr val="333333"/>
                </a:solidFill>
                <a:effectLst/>
                <a:uLnTx/>
                <a:uFillTx/>
                <a:latin typeface="Lato" panose="020F0502020204030203" pitchFamily="34" charset="0"/>
              </a:endParaRPr>
            </a:p>
          </p:txBody>
        </p:sp>
        <p:sp>
          <p:nvSpPr>
            <p:cNvPr id="116758" name="AutoShape 22"/>
            <p:cNvSpPr>
              <a:spLocks/>
            </p:cNvSpPr>
            <p:nvPr/>
          </p:nvSpPr>
          <p:spPr bwMode="auto">
            <a:xfrm>
              <a:off x="3915095" y="4158853"/>
              <a:ext cx="4619305" cy="12012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300" b="1" i="0" u="none" strike="noStrike" kern="0" cap="none" spc="0" normalizeH="0" baseline="0" noProof="0" dirty="0">
                  <a:ln>
                    <a:noFill/>
                  </a:ln>
                  <a:solidFill>
                    <a:srgbClr val="0068C4"/>
                  </a:solidFill>
                  <a:effectLst/>
                  <a:uLnTx/>
                  <a:uFillTx/>
                  <a:latin typeface="Aleo" panose="020F0502020204030203" pitchFamily="34" charset="0"/>
                  <a:ea typeface="Aleo Regular" charset="0"/>
                  <a:cs typeface="Aleo Regular" charset="0"/>
                  <a:sym typeface="Aleo Regular" charset="0"/>
                </a:rPr>
                <a:t>Illinois Blockchain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300" b="1" i="0" u="none" strike="noStrike" kern="0" cap="none" spc="0" normalizeH="0" baseline="0" noProof="0" dirty="0">
                  <a:ln>
                    <a:noFill/>
                  </a:ln>
                  <a:solidFill>
                    <a:srgbClr val="0068C4"/>
                  </a:solidFill>
                  <a:effectLst/>
                  <a:uLnTx/>
                  <a:uFillTx/>
                  <a:latin typeface="Aleo" panose="020F0502020204030203" pitchFamily="34" charset="0"/>
                  <a:sym typeface="Aleo Regular" charset="0"/>
                </a:rPr>
                <a:t>Initiative Launched</a:t>
              </a:r>
              <a:endParaRPr kumimoji="0" lang="en-US" sz="1800" b="0" i="0" u="none" strike="noStrike" kern="0" cap="none" spc="0" normalizeH="0" baseline="0" noProof="0" dirty="0">
                <a:ln>
                  <a:noFill/>
                </a:ln>
                <a:solidFill>
                  <a:srgbClr val="0068C4"/>
                </a:solidFill>
                <a:effectLst/>
                <a:uLnTx/>
                <a:uFillTx/>
                <a:latin typeface="Lato" panose="020F0502020204030203" pitchFamily="34" charset="0"/>
              </a:endParaRPr>
            </a:p>
          </p:txBody>
        </p:sp>
        <p:sp>
          <p:nvSpPr>
            <p:cNvPr id="116760" name="AutoShape 24"/>
            <p:cNvSpPr>
              <a:spLocks/>
            </p:cNvSpPr>
            <p:nvPr/>
          </p:nvSpPr>
          <p:spPr bwMode="auto">
            <a:xfrm>
              <a:off x="9885719" y="8324448"/>
              <a:ext cx="4503071" cy="1022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300" b="1" i="0" u="none" strike="noStrike" kern="0" cap="none" spc="0" normalizeH="0" baseline="0" noProof="0" dirty="0">
                  <a:ln>
                    <a:noFill/>
                  </a:ln>
                  <a:solidFill>
                    <a:srgbClr val="0068C4"/>
                  </a:solidFill>
                  <a:effectLst/>
                  <a:uLnTx/>
                  <a:uFillTx/>
                  <a:latin typeface="Aleo" panose="020F0502020204030203" pitchFamily="34" charset="0"/>
                  <a:ea typeface="Aleo Regular" charset="0"/>
                  <a:cs typeface="Aleo Regular" charset="0"/>
                  <a:sym typeface="Aleo Regular" charset="0"/>
                </a:rPr>
                <a:t>Chicago Blockchain Center Opens</a:t>
              </a:r>
              <a:endParaRPr kumimoji="0" lang="en-US" sz="1800" b="0" i="0" u="none" strike="noStrike" kern="0" cap="none" spc="0" normalizeH="0" baseline="0" noProof="0" dirty="0">
                <a:ln>
                  <a:noFill/>
                </a:ln>
                <a:solidFill>
                  <a:srgbClr val="0068C4"/>
                </a:solidFill>
                <a:effectLst/>
                <a:uLnTx/>
                <a:uFillTx/>
                <a:latin typeface="Lato" panose="020F0502020204030203" pitchFamily="34" charset="0"/>
              </a:endParaRPr>
            </a:p>
          </p:txBody>
        </p:sp>
        <p:sp>
          <p:nvSpPr>
            <p:cNvPr id="116761" name="AutoShape 25"/>
            <p:cNvSpPr>
              <a:spLocks/>
            </p:cNvSpPr>
            <p:nvPr/>
          </p:nvSpPr>
          <p:spPr bwMode="auto">
            <a:xfrm>
              <a:off x="9574468" y="4234305"/>
              <a:ext cx="4787900" cy="1125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300" b="1" i="0" u="none" strike="noStrike" kern="0" cap="none" spc="0" normalizeH="0" baseline="0" noProof="0" dirty="0">
                  <a:ln>
                    <a:noFill/>
                  </a:ln>
                  <a:solidFill>
                    <a:srgbClr val="3C7CBA"/>
                  </a:solidFill>
                  <a:effectLst/>
                  <a:uLnTx/>
                  <a:uFillTx/>
                  <a:latin typeface="Aleo" panose="020F0502020204030203" pitchFamily="34" charset="0"/>
                  <a:ea typeface="Aleo Regular" charset="0"/>
                  <a:cs typeface="Aleo Regular" charset="0"/>
                  <a:sym typeface="Aleo Regular" charset="0"/>
                </a:rPr>
                <a:t>Digital Currency Guidance Issued</a:t>
              </a:r>
              <a:endParaRPr kumimoji="0" lang="en-US" sz="1800" b="0" i="0" u="none" strike="noStrike" kern="0" cap="none" spc="0" normalizeH="0" baseline="0" noProof="0" dirty="0">
                <a:ln>
                  <a:noFill/>
                </a:ln>
                <a:solidFill>
                  <a:srgbClr val="3C7CBA"/>
                </a:solidFill>
                <a:effectLst/>
                <a:uLnTx/>
                <a:uFillTx/>
                <a:latin typeface="Lato" panose="020F0502020204030203" pitchFamily="34" charset="0"/>
              </a:endParaRPr>
            </a:p>
          </p:txBody>
        </p:sp>
        <p:sp>
          <p:nvSpPr>
            <p:cNvPr id="116762" name="AutoShape 26"/>
            <p:cNvSpPr>
              <a:spLocks/>
            </p:cNvSpPr>
            <p:nvPr/>
          </p:nvSpPr>
          <p:spPr bwMode="auto">
            <a:xfrm>
              <a:off x="15022943" y="4048493"/>
              <a:ext cx="5576026" cy="15616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300" b="1" i="0" u="none" strike="noStrike" kern="0" cap="none" spc="0" normalizeH="0" baseline="0" noProof="0" dirty="0">
                  <a:ln>
                    <a:noFill/>
                  </a:ln>
                  <a:solidFill>
                    <a:srgbClr val="0086EA"/>
                  </a:solidFill>
                  <a:effectLst/>
                  <a:uLnTx/>
                  <a:uFillTx/>
                  <a:latin typeface="Aleo" panose="020F0502020204030203" pitchFamily="34" charset="0"/>
                  <a:ea typeface="Aleo Regular" charset="0"/>
                  <a:cs typeface="Aleo Regular" charset="0"/>
                  <a:sym typeface="Aleo Regular" charset="0"/>
                </a:rPr>
                <a:t>RFI </a:t>
              </a:r>
              <a:r>
                <a:rPr lang="en-US" sz="3300" b="1" kern="0" noProof="0" dirty="0">
                  <a:solidFill>
                    <a:srgbClr val="0086EA"/>
                  </a:solidFill>
                  <a:latin typeface="Aleo" panose="020F0502020204030203" pitchFamily="34" charset="0"/>
                  <a:ea typeface="Aleo Regular" charset="0"/>
                  <a:cs typeface="Aleo Regular" charset="0"/>
                  <a:sym typeface="Aleo Regular" charset="0"/>
                </a:rPr>
                <a:t>for </a:t>
              </a:r>
              <a:r>
                <a:rPr kumimoji="0" lang="en-US" sz="3300" b="1" i="0" u="none" strike="noStrike" kern="0" cap="none" spc="0" normalizeH="0" baseline="0" noProof="0" dirty="0">
                  <a:ln>
                    <a:noFill/>
                  </a:ln>
                  <a:solidFill>
                    <a:srgbClr val="0086EA"/>
                  </a:solidFill>
                  <a:effectLst/>
                  <a:uLnTx/>
                  <a:uFillTx/>
                  <a:latin typeface="Aleo" panose="020F0502020204030203" pitchFamily="34" charset="0"/>
                  <a:sym typeface="Aleo Regular" charset="0"/>
                </a:rPr>
                <a:t>Blockchain</a:t>
              </a:r>
              <a:r>
                <a:rPr kumimoji="0" lang="en-US" sz="3300" b="1" i="0" u="none" strike="noStrike" kern="0" cap="none" spc="0" normalizeH="0" noProof="0" dirty="0">
                  <a:ln>
                    <a:noFill/>
                  </a:ln>
                  <a:solidFill>
                    <a:srgbClr val="0086EA"/>
                  </a:solidFill>
                  <a:effectLst/>
                  <a:uLnTx/>
                  <a:uFillTx/>
                  <a:latin typeface="Aleo" panose="020F0502020204030203" pitchFamily="34" charset="0"/>
                  <a:sym typeface="Aleo Regular" charset="0"/>
                </a:rPr>
                <a:t> </a:t>
              </a:r>
              <a:r>
                <a:rPr kumimoji="0" lang="en-US" sz="3300" b="1" i="0" u="none" strike="noStrike" kern="0" cap="none" spc="0" normalizeH="0" baseline="0" noProof="0" dirty="0">
                  <a:ln>
                    <a:noFill/>
                  </a:ln>
                  <a:solidFill>
                    <a:srgbClr val="0086EA"/>
                  </a:solidFill>
                  <a:effectLst/>
                  <a:uLnTx/>
                  <a:uFillTx/>
                  <a:latin typeface="Aleo" panose="020F0502020204030203" pitchFamily="34" charset="0"/>
                  <a:sym typeface="Aleo Regular" charset="0"/>
                </a:rPr>
                <a:t>Applications Released</a:t>
              </a:r>
              <a:endParaRPr kumimoji="0" lang="en-US" sz="1800" b="0" i="0" u="none" strike="noStrike" kern="0" cap="none" spc="0" normalizeH="0" baseline="0" noProof="0" dirty="0">
                <a:ln>
                  <a:noFill/>
                </a:ln>
                <a:solidFill>
                  <a:srgbClr val="0086EA"/>
                </a:solidFill>
                <a:effectLst/>
                <a:uLnTx/>
                <a:uFillTx/>
                <a:latin typeface="Lato" panose="020F0502020204030203" pitchFamily="34" charset="0"/>
              </a:endParaRPr>
            </a:p>
          </p:txBody>
        </p:sp>
        <p:sp>
          <p:nvSpPr>
            <p:cNvPr id="116763" name="AutoShape 27"/>
            <p:cNvSpPr>
              <a:spLocks/>
            </p:cNvSpPr>
            <p:nvPr/>
          </p:nvSpPr>
          <p:spPr bwMode="auto">
            <a:xfrm>
              <a:off x="9809400" y="12223368"/>
              <a:ext cx="4728941" cy="10856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300" b="1" kern="0" noProof="0" dirty="0" smtClean="0">
                  <a:solidFill>
                    <a:srgbClr val="004B8D"/>
                  </a:solidFill>
                  <a:latin typeface="Aleo" panose="020F0502020204030203" pitchFamily="34" charset="0"/>
                  <a:ea typeface="Aleo Regular" charset="0"/>
                  <a:cs typeface="Aleo Regular" charset="0"/>
                  <a:sym typeface="Aleo Regular" charset="0"/>
                </a:rPr>
                <a:t>Task Force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300" b="1" i="0" u="none" strike="noStrike" kern="0" cap="none" spc="0" normalizeH="0" baseline="0" noProof="0" dirty="0" smtClean="0">
                  <a:ln>
                    <a:noFill/>
                  </a:ln>
                  <a:solidFill>
                    <a:srgbClr val="004B8D"/>
                  </a:solidFill>
                  <a:effectLst/>
                  <a:uLnTx/>
                  <a:uFillTx/>
                  <a:latin typeface="Aleo" panose="020F0502020204030203" pitchFamily="34" charset="0"/>
                  <a:sym typeface="Aleo Regular" charset="0"/>
                </a:rPr>
                <a:t>Formed</a:t>
              </a:r>
              <a:endParaRPr kumimoji="0" lang="en-US" sz="1800" b="0" i="0" u="none" strike="noStrike" kern="0" cap="none" spc="0" normalizeH="0" baseline="0" noProof="0" dirty="0">
                <a:ln>
                  <a:noFill/>
                </a:ln>
                <a:solidFill>
                  <a:srgbClr val="004B8D"/>
                </a:solidFill>
                <a:effectLst/>
                <a:uLnTx/>
                <a:uFillTx/>
                <a:latin typeface="Lato" panose="020F0502020204030203" pitchFamily="34" charset="0"/>
              </a:endParaRPr>
            </a:p>
          </p:txBody>
        </p:sp>
        <p:sp>
          <p:nvSpPr>
            <p:cNvPr id="116764" name="AutoShape 28"/>
            <p:cNvSpPr>
              <a:spLocks/>
            </p:cNvSpPr>
            <p:nvPr/>
          </p:nvSpPr>
          <p:spPr bwMode="auto">
            <a:xfrm>
              <a:off x="4206987" y="8248822"/>
              <a:ext cx="4026587" cy="1117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300" b="1" i="0" u="none" strike="noStrike" kern="0" cap="none" spc="0" normalizeH="0" baseline="0" noProof="0" dirty="0">
                  <a:ln>
                    <a:noFill/>
                  </a:ln>
                  <a:solidFill>
                    <a:srgbClr val="0068C4"/>
                  </a:solidFill>
                  <a:effectLst/>
                  <a:uLnTx/>
                  <a:uFillTx/>
                  <a:latin typeface="Aleo" panose="020F0502020204030203" pitchFamily="34" charset="0"/>
                  <a:ea typeface="Aleo Regular" charset="0"/>
                  <a:cs typeface="Aleo Regular" charset="0"/>
                  <a:sym typeface="Aleo Regular" charset="0"/>
                </a:rPr>
                <a:t>Proof-of-Concepts</a:t>
              </a:r>
            </a:p>
            <a:p>
              <a:pPr marL="0" marR="0" lvl="0" indent="0" algn="ctr" defTabSz="914400" eaLnBrk="1" fontAlgn="auto" latinLnBrk="0" hangingPunct="1">
                <a:lnSpc>
                  <a:spcPct val="100000"/>
                </a:lnSpc>
                <a:spcBef>
                  <a:spcPts val="0"/>
                </a:spcBef>
                <a:spcAft>
                  <a:spcPts val="0"/>
                </a:spcAft>
                <a:buClrTx/>
                <a:buSzTx/>
                <a:buFontTx/>
                <a:buNone/>
                <a:tabLst/>
                <a:defRPr/>
              </a:pPr>
              <a:r>
                <a:rPr lang="en-US" sz="3300" b="1" kern="0" dirty="0">
                  <a:solidFill>
                    <a:srgbClr val="0068C4"/>
                  </a:solidFill>
                  <a:latin typeface="Aleo" panose="020F0502020204030203" pitchFamily="34" charset="0"/>
                  <a:sym typeface="Aleo Regular" charset="0"/>
                </a:rPr>
                <a:t>in Development</a:t>
              </a:r>
              <a:endParaRPr kumimoji="0" lang="en-US" sz="1800" b="0" i="0" u="none" strike="noStrike" kern="0" cap="none" spc="0" normalizeH="0" baseline="0" noProof="0" dirty="0">
                <a:ln>
                  <a:noFill/>
                </a:ln>
                <a:solidFill>
                  <a:srgbClr val="0068C4"/>
                </a:solidFill>
                <a:effectLst/>
                <a:uLnTx/>
                <a:uFillTx/>
                <a:latin typeface="Lato" panose="020F0502020204030203" pitchFamily="34" charset="0"/>
              </a:endParaRPr>
            </a:p>
          </p:txBody>
        </p:sp>
        <p:sp>
          <p:nvSpPr>
            <p:cNvPr id="116766" name="AutoShape 30"/>
            <p:cNvSpPr>
              <a:spLocks/>
            </p:cNvSpPr>
            <p:nvPr/>
          </p:nvSpPr>
          <p:spPr bwMode="auto">
            <a:xfrm>
              <a:off x="3633613" y="12222491"/>
              <a:ext cx="5111705" cy="10010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300" b="1" i="0" u="none" strike="noStrike" kern="0" cap="none" spc="0" normalizeH="0" baseline="0" noProof="0" dirty="0">
                  <a:ln>
                    <a:noFill/>
                  </a:ln>
                  <a:solidFill>
                    <a:srgbClr val="3C7CBA"/>
                  </a:solidFill>
                  <a:effectLst/>
                  <a:uLnTx/>
                  <a:uFillTx/>
                  <a:latin typeface="Aleo" panose="020F0502020204030203" pitchFamily="34" charset="0"/>
                  <a:ea typeface="Aleo Regular" charset="0"/>
                  <a:cs typeface="Aleo Regular" charset="0"/>
                  <a:sym typeface="Aleo Regular" charset="0"/>
                </a:rPr>
                <a:t>Blockchain</a:t>
              </a:r>
              <a:r>
                <a:rPr kumimoji="0" lang="en-US" sz="3300" b="1" i="0" u="none" strike="noStrike" kern="0" cap="none" spc="0" normalizeH="0" noProof="0" dirty="0">
                  <a:ln>
                    <a:noFill/>
                  </a:ln>
                  <a:solidFill>
                    <a:srgbClr val="3C7CBA"/>
                  </a:solidFill>
                  <a:effectLst/>
                  <a:uLnTx/>
                  <a:uFillTx/>
                  <a:latin typeface="Aleo" panose="020F0502020204030203" pitchFamily="34" charset="0"/>
                  <a:ea typeface="Aleo Regular" charset="0"/>
                  <a:cs typeface="Aleo Regular" charset="0"/>
                  <a:sym typeface="Aleo Regular" charset="0"/>
                </a:rPr>
                <a:t> </a:t>
              </a:r>
              <a:r>
                <a:rPr lang="en-US" sz="3300" b="1" kern="0" noProof="0" dirty="0">
                  <a:solidFill>
                    <a:srgbClr val="3C7CBA"/>
                  </a:solidFill>
                  <a:latin typeface="Aleo" panose="020F0502020204030203" pitchFamily="34" charset="0"/>
                  <a:sym typeface="Aleo Regular" charset="0"/>
                </a:rPr>
                <a:t>Hack</a:t>
              </a:r>
              <a:r>
                <a:rPr kumimoji="0" lang="en-US" sz="3300" b="1" i="0" u="none" strike="noStrike" kern="0" cap="none" spc="0" normalizeH="0" baseline="0" noProof="0" dirty="0">
                  <a:ln>
                    <a:noFill/>
                  </a:ln>
                  <a:solidFill>
                    <a:srgbClr val="3C7CBA"/>
                  </a:solidFill>
                  <a:effectLst/>
                  <a:uLnTx/>
                  <a:uFillTx/>
                  <a:latin typeface="Aleo" panose="020F0502020204030203" pitchFamily="34" charset="0"/>
                  <a:sym typeface="Aleo Regular" charset="0"/>
                </a:rPr>
                <a:t>athon Underway</a:t>
              </a:r>
              <a:endParaRPr kumimoji="0" lang="en-US" sz="1800" b="0" i="0" u="none" strike="noStrike" kern="0" cap="none" spc="0" normalizeH="0" baseline="0" noProof="0" dirty="0">
                <a:ln>
                  <a:noFill/>
                </a:ln>
                <a:solidFill>
                  <a:srgbClr val="3C7CBA"/>
                </a:solidFill>
                <a:effectLst/>
                <a:uLnTx/>
                <a:uFillTx/>
                <a:latin typeface="Lato" panose="020F0502020204030203" pitchFamily="34" charset="0"/>
              </a:endParaRPr>
            </a:p>
          </p:txBody>
        </p:sp>
        <p:grpSp>
          <p:nvGrpSpPr>
            <p:cNvPr id="9" name="Group 8"/>
            <p:cNvGrpSpPr/>
            <p:nvPr/>
          </p:nvGrpSpPr>
          <p:grpSpPr>
            <a:xfrm>
              <a:off x="5405484" y="2355638"/>
              <a:ext cx="1589087" cy="1589087"/>
              <a:chOff x="7738269" y="2442369"/>
              <a:chExt cx="1589087" cy="1589087"/>
            </a:xfrm>
          </p:grpSpPr>
          <p:sp>
            <p:nvSpPr>
              <p:cNvPr id="116745" name="AutoShape 9"/>
              <p:cNvSpPr>
                <a:spLocks/>
              </p:cNvSpPr>
              <p:nvPr/>
            </p:nvSpPr>
            <p:spPr bwMode="auto">
              <a:xfrm>
                <a:off x="7738269" y="2442369"/>
                <a:ext cx="1589087" cy="15890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tx2"/>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marL="0" marR="0" lvl="0" indent="0" defTabSz="584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Lato" panose="020F0502020204030203" pitchFamily="34" charset="0"/>
                  <a:ea typeface="Gill Sans" charset="0"/>
                  <a:cs typeface="Gill Sans" charset="0"/>
                  <a:sym typeface="Gill Sans" charset="0"/>
                </a:endParaRPr>
              </a:p>
            </p:txBody>
          </p:sp>
          <p:sp>
            <p:nvSpPr>
              <p:cNvPr id="46" name="Freeform 45"/>
              <p:cNvSpPr>
                <a:spLocks/>
              </p:cNvSpPr>
              <p:nvPr/>
            </p:nvSpPr>
            <p:spPr bwMode="auto">
              <a:xfrm>
                <a:off x="8104996" y="2759867"/>
                <a:ext cx="1222238" cy="1263236"/>
              </a:xfrm>
              <a:custGeom>
                <a:avLst/>
                <a:gdLst>
                  <a:gd name="connsiteX0" fmla="*/ 610135 w 1222238"/>
                  <a:gd name="connsiteY0" fmla="*/ 0 h 1263236"/>
                  <a:gd name="connsiteX1" fmla="*/ 1179632 w 1222238"/>
                  <a:gd name="connsiteY1" fmla="*/ 271785 h 1263236"/>
                  <a:gd name="connsiteX2" fmla="*/ 1193961 w 1222238"/>
                  <a:gd name="connsiteY2" fmla="*/ 278869 h 1263236"/>
                  <a:gd name="connsiteX3" fmla="*/ 1207696 w 1222238"/>
                  <a:gd name="connsiteY3" fmla="*/ 325221 h 1263236"/>
                  <a:gd name="connsiteX4" fmla="*/ 989557 w 1222238"/>
                  <a:gd name="connsiteY4" fmla="*/ 1038786 h 1263236"/>
                  <a:gd name="connsiteX5" fmla="*/ 579481 w 1222238"/>
                  <a:gd name="connsiteY5" fmla="*/ 1256925 h 1263236"/>
                  <a:gd name="connsiteX6" fmla="*/ 513638 w 1222238"/>
                  <a:gd name="connsiteY6" fmla="*/ 1263236 h 1263236"/>
                  <a:gd name="connsiteX7" fmla="*/ 0 w 1222238"/>
                  <a:gd name="connsiteY7" fmla="*/ 789155 h 1263236"/>
                  <a:gd name="connsiteX8" fmla="*/ 747459 w 1222238"/>
                  <a:gd name="connsiteY8" fmla="*/ 729569 h 1263236"/>
                  <a:gd name="connsiteX9" fmla="*/ 610135 w 1222238"/>
                  <a:gd name="connsiteY9" fmla="*/ 0 h 126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2238" h="1263236">
                    <a:moveTo>
                      <a:pt x="610135" y="0"/>
                    </a:moveTo>
                    <a:cubicBezTo>
                      <a:pt x="767305" y="79201"/>
                      <a:pt x="1002865" y="185747"/>
                      <a:pt x="1179632" y="271785"/>
                    </a:cubicBezTo>
                    <a:lnTo>
                      <a:pt x="1193961" y="278869"/>
                    </a:lnTo>
                    <a:lnTo>
                      <a:pt x="1207696" y="325221"/>
                    </a:lnTo>
                    <a:cubicBezTo>
                      <a:pt x="1256172" y="575619"/>
                      <a:pt x="1183459" y="844834"/>
                      <a:pt x="989557" y="1038786"/>
                    </a:cubicBezTo>
                    <a:cubicBezTo>
                      <a:pt x="873185" y="1155127"/>
                      <a:pt x="729720" y="1227840"/>
                      <a:pt x="579481" y="1256925"/>
                    </a:cubicBezTo>
                    <a:lnTo>
                      <a:pt x="513638" y="1263236"/>
                    </a:lnTo>
                    <a:lnTo>
                      <a:pt x="0" y="789155"/>
                    </a:lnTo>
                    <a:cubicBezTo>
                      <a:pt x="0" y="789155"/>
                      <a:pt x="505705" y="1073086"/>
                      <a:pt x="747459" y="729569"/>
                    </a:cubicBezTo>
                    <a:cubicBezTo>
                      <a:pt x="997167" y="374805"/>
                      <a:pt x="610135" y="0"/>
                      <a:pt x="610135" y="0"/>
                    </a:cubicBezTo>
                    <a:close/>
                  </a:path>
                </a:pathLst>
              </a:custGeom>
              <a:solidFill>
                <a:schemeClr val="bg2">
                  <a:lumMod val="75000"/>
                </a:schemeClr>
              </a:solidFill>
              <a:ln>
                <a:noFill/>
              </a:ln>
              <a:effectLst/>
              <a:extLst/>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endParaRPr>
              </a:p>
            </p:txBody>
          </p:sp>
          <p:sp>
            <p:nvSpPr>
              <p:cNvPr id="116747" name="AutoShape 11"/>
              <p:cNvSpPr>
                <a:spLocks/>
              </p:cNvSpPr>
              <p:nvPr/>
            </p:nvSpPr>
            <p:spPr bwMode="auto">
              <a:xfrm>
                <a:off x="7993856" y="2710656"/>
                <a:ext cx="1057275" cy="10572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bg2"/>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marL="0" marR="0" lvl="0" indent="0" defTabSz="584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Lato" panose="020F0502020204030203" pitchFamily="34" charset="0"/>
                  <a:ea typeface="Gill Sans" charset="0"/>
                  <a:cs typeface="Gill Sans" charset="0"/>
                  <a:sym typeface="Gill Sans" charset="0"/>
                </a:endParaRPr>
              </a:p>
            </p:txBody>
          </p:sp>
        </p:grpSp>
        <p:grpSp>
          <p:nvGrpSpPr>
            <p:cNvPr id="3" name="Group 2"/>
            <p:cNvGrpSpPr/>
            <p:nvPr/>
          </p:nvGrpSpPr>
          <p:grpSpPr>
            <a:xfrm>
              <a:off x="11390595" y="2299124"/>
              <a:ext cx="1589087" cy="1589087"/>
              <a:chOff x="14114463" y="2373313"/>
              <a:chExt cx="1589087" cy="1589087"/>
            </a:xfrm>
          </p:grpSpPr>
          <p:sp>
            <p:nvSpPr>
              <p:cNvPr id="116738" name="AutoShape 2"/>
              <p:cNvSpPr>
                <a:spLocks/>
              </p:cNvSpPr>
              <p:nvPr/>
            </p:nvSpPr>
            <p:spPr bwMode="auto">
              <a:xfrm>
                <a:off x="14114463" y="2373313"/>
                <a:ext cx="1589087" cy="15890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5"/>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marL="0" marR="0" lvl="0" indent="0" defTabSz="584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Lato" panose="020F0502020204030203" pitchFamily="34" charset="0"/>
                  <a:ea typeface="Gill Sans" charset="0"/>
                  <a:cs typeface="Gill Sans" charset="0"/>
                  <a:sym typeface="Gill Sans" charset="0"/>
                </a:endParaRPr>
              </a:p>
            </p:txBody>
          </p:sp>
          <p:sp>
            <p:nvSpPr>
              <p:cNvPr id="39" name="Freeform 38"/>
              <p:cNvSpPr>
                <a:spLocks/>
              </p:cNvSpPr>
              <p:nvPr/>
            </p:nvSpPr>
            <p:spPr bwMode="auto">
              <a:xfrm>
                <a:off x="14497026" y="2670953"/>
                <a:ext cx="1206403" cy="1282364"/>
              </a:xfrm>
              <a:custGeom>
                <a:avLst/>
                <a:gdLst>
                  <a:gd name="connsiteX0" fmla="*/ 581595 w 1206403"/>
                  <a:gd name="connsiteY0" fmla="*/ 0 h 1282364"/>
                  <a:gd name="connsiteX1" fmla="*/ 1151091 w 1206403"/>
                  <a:gd name="connsiteY1" fmla="*/ 251596 h 1282364"/>
                  <a:gd name="connsiteX2" fmla="*/ 1166338 w 1206403"/>
                  <a:gd name="connsiteY2" fmla="*/ 258948 h 1282364"/>
                  <a:gd name="connsiteX3" fmla="*/ 1191861 w 1206403"/>
                  <a:gd name="connsiteY3" fmla="*/ 345078 h 1282364"/>
                  <a:gd name="connsiteX4" fmla="*/ 973721 w 1206403"/>
                  <a:gd name="connsiteY4" fmla="*/ 1058644 h 1282364"/>
                  <a:gd name="connsiteX5" fmla="*/ 563645 w 1206403"/>
                  <a:gd name="connsiteY5" fmla="*/ 1276783 h 1282364"/>
                  <a:gd name="connsiteX6" fmla="*/ 505417 w 1206403"/>
                  <a:gd name="connsiteY6" fmla="*/ 1282364 h 1282364"/>
                  <a:gd name="connsiteX7" fmla="*/ 0 w 1206403"/>
                  <a:gd name="connsiteY7" fmla="*/ 826124 h 1282364"/>
                  <a:gd name="connsiteX8" fmla="*/ 749876 w 1206403"/>
                  <a:gd name="connsiteY8" fmla="*/ 747177 h 1282364"/>
                  <a:gd name="connsiteX9" fmla="*/ 581595 w 1206403"/>
                  <a:gd name="connsiteY9" fmla="*/ 0 h 12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403" h="1282364">
                    <a:moveTo>
                      <a:pt x="581595" y="0"/>
                    </a:moveTo>
                    <a:cubicBezTo>
                      <a:pt x="738764" y="79299"/>
                      <a:pt x="974324" y="169558"/>
                      <a:pt x="1151091" y="251596"/>
                    </a:cubicBezTo>
                    <a:lnTo>
                      <a:pt x="1166338" y="258948"/>
                    </a:lnTo>
                    <a:lnTo>
                      <a:pt x="1191861" y="345078"/>
                    </a:lnTo>
                    <a:cubicBezTo>
                      <a:pt x="1240336" y="595477"/>
                      <a:pt x="1167623" y="864691"/>
                      <a:pt x="973721" y="1058644"/>
                    </a:cubicBezTo>
                    <a:cubicBezTo>
                      <a:pt x="857350" y="1174985"/>
                      <a:pt x="713884" y="1247698"/>
                      <a:pt x="563645" y="1276783"/>
                    </a:cubicBezTo>
                    <a:lnTo>
                      <a:pt x="505417" y="1282364"/>
                    </a:lnTo>
                    <a:lnTo>
                      <a:pt x="0" y="826124"/>
                    </a:lnTo>
                    <a:cubicBezTo>
                      <a:pt x="0" y="826124"/>
                      <a:pt x="508123" y="1091116"/>
                      <a:pt x="749876" y="747177"/>
                    </a:cubicBezTo>
                    <a:cubicBezTo>
                      <a:pt x="999584" y="391978"/>
                      <a:pt x="581595" y="0"/>
                      <a:pt x="581595" y="0"/>
                    </a:cubicBezTo>
                    <a:close/>
                  </a:path>
                </a:pathLst>
              </a:custGeom>
              <a:solidFill>
                <a:schemeClr val="accent5">
                  <a:lumMod val="75000"/>
                </a:schemeClr>
              </a:solidFill>
              <a:ln>
                <a:noFill/>
              </a:ln>
              <a:effectLst/>
              <a:extLst/>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endParaRPr>
              </a:p>
            </p:txBody>
          </p:sp>
          <p:sp>
            <p:nvSpPr>
              <p:cNvPr id="116740" name="AutoShape 4"/>
              <p:cNvSpPr>
                <a:spLocks/>
              </p:cNvSpPr>
              <p:nvPr/>
            </p:nvSpPr>
            <p:spPr bwMode="auto">
              <a:xfrm>
                <a:off x="14379575" y="2638425"/>
                <a:ext cx="1058863" cy="10588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6"/>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marL="0" marR="0" lvl="0" indent="0" defTabSz="584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Lato" panose="020F0502020204030203" pitchFamily="34" charset="0"/>
                  <a:ea typeface="Gill Sans" charset="0"/>
                  <a:cs typeface="Gill Sans" charset="0"/>
                  <a:sym typeface="Gill Sans" charset="0"/>
                </a:endParaRPr>
              </a:p>
            </p:txBody>
          </p:sp>
        </p:grpSp>
        <p:grpSp>
          <p:nvGrpSpPr>
            <p:cNvPr id="7" name="Group 6"/>
            <p:cNvGrpSpPr/>
            <p:nvPr/>
          </p:nvGrpSpPr>
          <p:grpSpPr>
            <a:xfrm>
              <a:off x="17061770" y="2452169"/>
              <a:ext cx="1589087" cy="1589087"/>
              <a:chOff x="17778413" y="6054359"/>
              <a:chExt cx="1589087" cy="1589087"/>
            </a:xfrm>
          </p:grpSpPr>
          <p:sp>
            <p:nvSpPr>
              <p:cNvPr id="116742" name="AutoShape 6"/>
              <p:cNvSpPr>
                <a:spLocks/>
              </p:cNvSpPr>
              <p:nvPr/>
            </p:nvSpPr>
            <p:spPr bwMode="auto">
              <a:xfrm>
                <a:off x="17778413" y="6054359"/>
                <a:ext cx="1589087" cy="15890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marL="0" marR="0" lvl="0" indent="0" defTabSz="584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Lato" panose="020F0502020204030203" pitchFamily="34" charset="0"/>
                  <a:ea typeface="Gill Sans" charset="0"/>
                  <a:cs typeface="Gill Sans" charset="0"/>
                  <a:sym typeface="Gill Sans" charset="0"/>
                </a:endParaRPr>
              </a:p>
            </p:txBody>
          </p:sp>
          <p:sp>
            <p:nvSpPr>
              <p:cNvPr id="44" name="Freeform 43"/>
              <p:cNvSpPr>
                <a:spLocks/>
              </p:cNvSpPr>
              <p:nvPr/>
            </p:nvSpPr>
            <p:spPr bwMode="auto">
              <a:xfrm>
                <a:off x="18276068" y="6353196"/>
                <a:ext cx="1091310" cy="1256376"/>
              </a:xfrm>
              <a:custGeom>
                <a:avLst/>
                <a:gdLst>
                  <a:gd name="connsiteX0" fmla="*/ 498234 w 1091310"/>
                  <a:gd name="connsiteY0" fmla="*/ 0 h 1256376"/>
                  <a:gd name="connsiteX1" fmla="*/ 1059058 w 1091310"/>
                  <a:gd name="connsiteY1" fmla="*/ 260672 h 1256376"/>
                  <a:gd name="connsiteX2" fmla="*/ 1076768 w 1091310"/>
                  <a:gd name="connsiteY2" fmla="*/ 320436 h 1256376"/>
                  <a:gd name="connsiteX3" fmla="*/ 858628 w 1091310"/>
                  <a:gd name="connsiteY3" fmla="*/ 1034001 h 1256376"/>
                  <a:gd name="connsiteX4" fmla="*/ 448552 w 1091310"/>
                  <a:gd name="connsiteY4" fmla="*/ 1252140 h 1256376"/>
                  <a:gd name="connsiteX5" fmla="*/ 404354 w 1091310"/>
                  <a:gd name="connsiteY5" fmla="*/ 1256376 h 1256376"/>
                  <a:gd name="connsiteX6" fmla="*/ 0 w 1091310"/>
                  <a:gd name="connsiteY6" fmla="*/ 908207 h 1256376"/>
                  <a:gd name="connsiteX7" fmla="*/ 616530 w 1091310"/>
                  <a:gd name="connsiteY7" fmla="*/ 724783 h 1256376"/>
                  <a:gd name="connsiteX8" fmla="*/ 498234 w 1091310"/>
                  <a:gd name="connsiteY8" fmla="*/ 0 h 125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1310" h="1256376">
                    <a:moveTo>
                      <a:pt x="498234" y="0"/>
                    </a:moveTo>
                    <a:lnTo>
                      <a:pt x="1059058" y="260672"/>
                    </a:lnTo>
                    <a:lnTo>
                      <a:pt x="1076768" y="320436"/>
                    </a:lnTo>
                    <a:cubicBezTo>
                      <a:pt x="1125244" y="570834"/>
                      <a:pt x="1052530" y="840049"/>
                      <a:pt x="858628" y="1034001"/>
                    </a:cubicBezTo>
                    <a:cubicBezTo>
                      <a:pt x="742256" y="1150342"/>
                      <a:pt x="598790" y="1223055"/>
                      <a:pt x="448552" y="1252140"/>
                    </a:cubicBezTo>
                    <a:lnTo>
                      <a:pt x="404354" y="1256376"/>
                    </a:lnTo>
                    <a:lnTo>
                      <a:pt x="0" y="908207"/>
                    </a:lnTo>
                    <a:cubicBezTo>
                      <a:pt x="0" y="908207"/>
                      <a:pt x="374778" y="1068300"/>
                      <a:pt x="616530" y="724783"/>
                    </a:cubicBezTo>
                    <a:cubicBezTo>
                      <a:pt x="866238" y="370019"/>
                      <a:pt x="498234" y="0"/>
                      <a:pt x="498234" y="0"/>
                    </a:cubicBezTo>
                    <a:close/>
                  </a:path>
                </a:pathLst>
              </a:custGeom>
              <a:solidFill>
                <a:schemeClr val="accent1">
                  <a:lumMod val="75000"/>
                </a:schemeClr>
              </a:solidFill>
              <a:ln>
                <a:noFill/>
              </a:ln>
              <a:effectLst/>
              <a:extLst/>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endParaRPr>
              </a:p>
            </p:txBody>
          </p:sp>
          <p:sp>
            <p:nvSpPr>
              <p:cNvPr id="116744" name="AutoShape 8"/>
              <p:cNvSpPr>
                <a:spLocks/>
              </p:cNvSpPr>
              <p:nvPr/>
            </p:nvSpPr>
            <p:spPr bwMode="auto">
              <a:xfrm>
                <a:off x="18034000" y="6299200"/>
                <a:ext cx="1057275" cy="10572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2"/>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marL="0" marR="0" lvl="0" indent="0" defTabSz="584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Lato" panose="020F0502020204030203" pitchFamily="34" charset="0"/>
                  <a:ea typeface="Gill Sans" charset="0"/>
                  <a:cs typeface="Gill Sans" charset="0"/>
                  <a:sym typeface="Gill Sans" charset="0"/>
                </a:endParaRPr>
              </a:p>
            </p:txBody>
          </p:sp>
        </p:grpSp>
        <p:sp>
          <p:nvSpPr>
            <p:cNvPr id="116748" name="AutoShape 12"/>
            <p:cNvSpPr>
              <a:spLocks/>
            </p:cNvSpPr>
            <p:nvPr/>
          </p:nvSpPr>
          <p:spPr bwMode="auto">
            <a:xfrm>
              <a:off x="11436546" y="10353124"/>
              <a:ext cx="1589087" cy="15890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3"/>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marL="0" marR="0" lvl="0" indent="0" defTabSz="584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Lato" panose="020F0502020204030203" pitchFamily="34" charset="0"/>
                <a:ea typeface="Gill Sans" charset="0"/>
                <a:cs typeface="Gill Sans" charset="0"/>
                <a:sym typeface="Gill Sans" charset="0"/>
              </a:endParaRPr>
            </a:p>
          </p:txBody>
        </p:sp>
        <p:sp>
          <p:nvSpPr>
            <p:cNvPr id="48" name="Freeform 47"/>
            <p:cNvSpPr>
              <a:spLocks/>
            </p:cNvSpPr>
            <p:nvPr/>
          </p:nvSpPr>
          <p:spPr bwMode="auto">
            <a:xfrm>
              <a:off x="11857235" y="10654746"/>
              <a:ext cx="1168277" cy="1277481"/>
            </a:xfrm>
            <a:custGeom>
              <a:avLst/>
              <a:gdLst>
                <a:gd name="connsiteX0" fmla="*/ 552948 w 1168277"/>
                <a:gd name="connsiteY0" fmla="*/ 0 h 1277481"/>
                <a:gd name="connsiteX1" fmla="*/ 1024078 w 1168277"/>
                <a:gd name="connsiteY1" fmla="*/ 225339 h 1277481"/>
                <a:gd name="connsiteX2" fmla="*/ 1135590 w 1168277"/>
                <a:gd name="connsiteY2" fmla="*/ 279866 h 1277481"/>
                <a:gd name="connsiteX3" fmla="*/ 1153735 w 1168277"/>
                <a:gd name="connsiteY3" fmla="*/ 341097 h 1277481"/>
                <a:gd name="connsiteX4" fmla="*/ 935595 w 1168277"/>
                <a:gd name="connsiteY4" fmla="*/ 1054662 h 1277481"/>
                <a:gd name="connsiteX5" fmla="*/ 525519 w 1168277"/>
                <a:gd name="connsiteY5" fmla="*/ 1272802 h 1277481"/>
                <a:gd name="connsiteX6" fmla="*/ 476689 w 1168277"/>
                <a:gd name="connsiteY6" fmla="*/ 1277481 h 1277481"/>
                <a:gd name="connsiteX7" fmla="*/ 0 w 1168277"/>
                <a:gd name="connsiteY7" fmla="*/ 860265 h 1277481"/>
                <a:gd name="connsiteX8" fmla="*/ 693496 w 1168277"/>
                <a:gd name="connsiteY8" fmla="*/ 728907 h 1277481"/>
                <a:gd name="connsiteX9" fmla="*/ 552948 w 1168277"/>
                <a:gd name="connsiteY9" fmla="*/ 0 h 127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8277" h="1277481">
                  <a:moveTo>
                    <a:pt x="552948" y="0"/>
                  </a:moveTo>
                  <a:cubicBezTo>
                    <a:pt x="687665" y="67970"/>
                    <a:pt x="867034" y="150226"/>
                    <a:pt x="1024078" y="225339"/>
                  </a:cubicBezTo>
                  <a:lnTo>
                    <a:pt x="1135590" y="279866"/>
                  </a:lnTo>
                  <a:lnTo>
                    <a:pt x="1153735" y="341097"/>
                  </a:lnTo>
                  <a:cubicBezTo>
                    <a:pt x="1202210" y="591495"/>
                    <a:pt x="1129497" y="860710"/>
                    <a:pt x="935595" y="1054662"/>
                  </a:cubicBezTo>
                  <a:cubicBezTo>
                    <a:pt x="819224" y="1171003"/>
                    <a:pt x="675758" y="1243716"/>
                    <a:pt x="525519" y="1272802"/>
                  </a:cubicBezTo>
                  <a:lnTo>
                    <a:pt x="476689" y="1277481"/>
                  </a:lnTo>
                  <a:lnTo>
                    <a:pt x="0" y="860265"/>
                  </a:lnTo>
                  <a:cubicBezTo>
                    <a:pt x="0" y="860265"/>
                    <a:pt x="451742" y="1072845"/>
                    <a:pt x="693496" y="728907"/>
                  </a:cubicBezTo>
                  <a:cubicBezTo>
                    <a:pt x="943204" y="373708"/>
                    <a:pt x="552948" y="0"/>
                    <a:pt x="552948" y="0"/>
                  </a:cubicBezTo>
                  <a:close/>
                </a:path>
              </a:pathLst>
            </a:custGeom>
            <a:solidFill>
              <a:schemeClr val="accent3">
                <a:lumMod val="75000"/>
                <a:alpha val="50000"/>
              </a:schemeClr>
            </a:solidFill>
            <a:ln>
              <a:noFill/>
            </a:ln>
            <a:effectLst/>
            <a:extLst/>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endParaRPr>
            </a:p>
          </p:txBody>
        </p:sp>
        <p:sp>
          <p:nvSpPr>
            <p:cNvPr id="116750" name="AutoShape 14"/>
            <p:cNvSpPr>
              <a:spLocks/>
            </p:cNvSpPr>
            <p:nvPr/>
          </p:nvSpPr>
          <p:spPr bwMode="auto">
            <a:xfrm>
              <a:off x="11704833" y="10621411"/>
              <a:ext cx="1057275" cy="10572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4"/>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marL="0" marR="0" lvl="0" indent="0" defTabSz="584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Lato" panose="020F0502020204030203" pitchFamily="34" charset="0"/>
                <a:ea typeface="Gill Sans" charset="0"/>
                <a:cs typeface="Gill Sans" charset="0"/>
                <a:sym typeface="Gill Sans" charset="0"/>
              </a:endParaRPr>
            </a:p>
          </p:txBody>
        </p:sp>
        <p:sp>
          <p:nvSpPr>
            <p:cNvPr id="41" name="AutoShape 2"/>
            <p:cNvSpPr>
              <a:spLocks/>
            </p:cNvSpPr>
            <p:nvPr/>
          </p:nvSpPr>
          <p:spPr bwMode="auto">
            <a:xfrm>
              <a:off x="5405362" y="6406801"/>
              <a:ext cx="1589087" cy="15890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5"/>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marL="0" marR="0" lvl="0" indent="0" defTabSz="584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Lato" panose="020F0502020204030203" pitchFamily="34" charset="0"/>
                <a:ea typeface="Gill Sans" charset="0"/>
                <a:cs typeface="Gill Sans" charset="0"/>
                <a:sym typeface="Gill Sans" charset="0"/>
              </a:endParaRPr>
            </a:p>
          </p:txBody>
        </p:sp>
        <p:sp>
          <p:nvSpPr>
            <p:cNvPr id="42" name="Freeform 41"/>
            <p:cNvSpPr>
              <a:spLocks/>
            </p:cNvSpPr>
            <p:nvPr/>
          </p:nvSpPr>
          <p:spPr bwMode="auto">
            <a:xfrm>
              <a:off x="5787925" y="6704441"/>
              <a:ext cx="1206403" cy="1282364"/>
            </a:xfrm>
            <a:custGeom>
              <a:avLst/>
              <a:gdLst>
                <a:gd name="connsiteX0" fmla="*/ 581595 w 1206403"/>
                <a:gd name="connsiteY0" fmla="*/ 0 h 1282364"/>
                <a:gd name="connsiteX1" fmla="*/ 1151091 w 1206403"/>
                <a:gd name="connsiteY1" fmla="*/ 251596 h 1282364"/>
                <a:gd name="connsiteX2" fmla="*/ 1166338 w 1206403"/>
                <a:gd name="connsiteY2" fmla="*/ 258948 h 1282364"/>
                <a:gd name="connsiteX3" fmla="*/ 1191861 w 1206403"/>
                <a:gd name="connsiteY3" fmla="*/ 345078 h 1282364"/>
                <a:gd name="connsiteX4" fmla="*/ 973721 w 1206403"/>
                <a:gd name="connsiteY4" fmla="*/ 1058644 h 1282364"/>
                <a:gd name="connsiteX5" fmla="*/ 563645 w 1206403"/>
                <a:gd name="connsiteY5" fmla="*/ 1276783 h 1282364"/>
                <a:gd name="connsiteX6" fmla="*/ 505417 w 1206403"/>
                <a:gd name="connsiteY6" fmla="*/ 1282364 h 1282364"/>
                <a:gd name="connsiteX7" fmla="*/ 0 w 1206403"/>
                <a:gd name="connsiteY7" fmla="*/ 826124 h 1282364"/>
                <a:gd name="connsiteX8" fmla="*/ 749876 w 1206403"/>
                <a:gd name="connsiteY8" fmla="*/ 747177 h 1282364"/>
                <a:gd name="connsiteX9" fmla="*/ 581595 w 1206403"/>
                <a:gd name="connsiteY9" fmla="*/ 0 h 12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6403" h="1282364">
                  <a:moveTo>
                    <a:pt x="581595" y="0"/>
                  </a:moveTo>
                  <a:cubicBezTo>
                    <a:pt x="738764" y="79299"/>
                    <a:pt x="974324" y="169558"/>
                    <a:pt x="1151091" y="251596"/>
                  </a:cubicBezTo>
                  <a:lnTo>
                    <a:pt x="1166338" y="258948"/>
                  </a:lnTo>
                  <a:lnTo>
                    <a:pt x="1191861" y="345078"/>
                  </a:lnTo>
                  <a:cubicBezTo>
                    <a:pt x="1240336" y="595477"/>
                    <a:pt x="1167623" y="864691"/>
                    <a:pt x="973721" y="1058644"/>
                  </a:cubicBezTo>
                  <a:cubicBezTo>
                    <a:pt x="857350" y="1174985"/>
                    <a:pt x="713884" y="1247698"/>
                    <a:pt x="563645" y="1276783"/>
                  </a:cubicBezTo>
                  <a:lnTo>
                    <a:pt x="505417" y="1282364"/>
                  </a:lnTo>
                  <a:lnTo>
                    <a:pt x="0" y="826124"/>
                  </a:lnTo>
                  <a:cubicBezTo>
                    <a:pt x="0" y="826124"/>
                    <a:pt x="508123" y="1091116"/>
                    <a:pt x="749876" y="747177"/>
                  </a:cubicBezTo>
                  <a:cubicBezTo>
                    <a:pt x="999584" y="391978"/>
                    <a:pt x="581595" y="0"/>
                    <a:pt x="581595" y="0"/>
                  </a:cubicBezTo>
                  <a:close/>
                </a:path>
              </a:pathLst>
            </a:custGeom>
            <a:solidFill>
              <a:schemeClr val="accent5">
                <a:lumMod val="75000"/>
              </a:schemeClr>
            </a:solidFill>
            <a:ln>
              <a:noFill/>
            </a:ln>
            <a:effectLst/>
            <a:extLst/>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endParaRPr>
            </a:p>
          </p:txBody>
        </p:sp>
        <p:sp>
          <p:nvSpPr>
            <p:cNvPr id="43" name="AutoShape 4"/>
            <p:cNvSpPr>
              <a:spLocks/>
            </p:cNvSpPr>
            <p:nvPr/>
          </p:nvSpPr>
          <p:spPr bwMode="auto">
            <a:xfrm>
              <a:off x="5670474" y="6671913"/>
              <a:ext cx="1058863" cy="10588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6"/>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marL="0" marR="0" lvl="0" indent="0" defTabSz="584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Lato" panose="020F0502020204030203" pitchFamily="34" charset="0"/>
                <a:ea typeface="Gill Sans" charset="0"/>
                <a:cs typeface="Gill Sans" charset="0"/>
                <a:sym typeface="Gill Sans" charset="0"/>
              </a:endParaRPr>
            </a:p>
          </p:txBody>
        </p:sp>
        <p:sp>
          <p:nvSpPr>
            <p:cNvPr id="50" name="AutoShape 12"/>
            <p:cNvSpPr>
              <a:spLocks/>
            </p:cNvSpPr>
            <p:nvPr/>
          </p:nvSpPr>
          <p:spPr bwMode="auto">
            <a:xfrm>
              <a:off x="17294881" y="6477137"/>
              <a:ext cx="1589088" cy="15890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3"/>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marL="0" marR="0" lvl="0" indent="0" defTabSz="584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Lato" panose="020F0502020204030203" pitchFamily="34" charset="0"/>
                <a:ea typeface="Gill Sans" charset="0"/>
                <a:cs typeface="Gill Sans" charset="0"/>
                <a:sym typeface="Gill Sans" charset="0"/>
              </a:endParaRPr>
            </a:p>
          </p:txBody>
        </p:sp>
        <p:sp>
          <p:nvSpPr>
            <p:cNvPr id="51" name="Freeform 50"/>
            <p:cNvSpPr>
              <a:spLocks/>
            </p:cNvSpPr>
            <p:nvPr/>
          </p:nvSpPr>
          <p:spPr bwMode="auto">
            <a:xfrm>
              <a:off x="17715570" y="6778759"/>
              <a:ext cx="1168277" cy="1277481"/>
            </a:xfrm>
            <a:custGeom>
              <a:avLst/>
              <a:gdLst>
                <a:gd name="connsiteX0" fmla="*/ 552948 w 1168277"/>
                <a:gd name="connsiteY0" fmla="*/ 0 h 1277481"/>
                <a:gd name="connsiteX1" fmla="*/ 1024078 w 1168277"/>
                <a:gd name="connsiteY1" fmla="*/ 225339 h 1277481"/>
                <a:gd name="connsiteX2" fmla="*/ 1135590 w 1168277"/>
                <a:gd name="connsiteY2" fmla="*/ 279866 h 1277481"/>
                <a:gd name="connsiteX3" fmla="*/ 1153735 w 1168277"/>
                <a:gd name="connsiteY3" fmla="*/ 341097 h 1277481"/>
                <a:gd name="connsiteX4" fmla="*/ 935595 w 1168277"/>
                <a:gd name="connsiteY4" fmla="*/ 1054662 h 1277481"/>
                <a:gd name="connsiteX5" fmla="*/ 525519 w 1168277"/>
                <a:gd name="connsiteY5" fmla="*/ 1272802 h 1277481"/>
                <a:gd name="connsiteX6" fmla="*/ 476689 w 1168277"/>
                <a:gd name="connsiteY6" fmla="*/ 1277481 h 1277481"/>
                <a:gd name="connsiteX7" fmla="*/ 0 w 1168277"/>
                <a:gd name="connsiteY7" fmla="*/ 860265 h 1277481"/>
                <a:gd name="connsiteX8" fmla="*/ 693496 w 1168277"/>
                <a:gd name="connsiteY8" fmla="*/ 728907 h 1277481"/>
                <a:gd name="connsiteX9" fmla="*/ 552948 w 1168277"/>
                <a:gd name="connsiteY9" fmla="*/ 0 h 127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8277" h="1277481">
                  <a:moveTo>
                    <a:pt x="552948" y="0"/>
                  </a:moveTo>
                  <a:cubicBezTo>
                    <a:pt x="687665" y="67970"/>
                    <a:pt x="867034" y="150226"/>
                    <a:pt x="1024078" y="225339"/>
                  </a:cubicBezTo>
                  <a:lnTo>
                    <a:pt x="1135590" y="279866"/>
                  </a:lnTo>
                  <a:lnTo>
                    <a:pt x="1153735" y="341097"/>
                  </a:lnTo>
                  <a:cubicBezTo>
                    <a:pt x="1202210" y="591495"/>
                    <a:pt x="1129497" y="860710"/>
                    <a:pt x="935595" y="1054662"/>
                  </a:cubicBezTo>
                  <a:cubicBezTo>
                    <a:pt x="819224" y="1171003"/>
                    <a:pt x="675758" y="1243716"/>
                    <a:pt x="525519" y="1272802"/>
                  </a:cubicBezTo>
                  <a:lnTo>
                    <a:pt x="476689" y="1277481"/>
                  </a:lnTo>
                  <a:lnTo>
                    <a:pt x="0" y="860265"/>
                  </a:lnTo>
                  <a:cubicBezTo>
                    <a:pt x="0" y="860265"/>
                    <a:pt x="451742" y="1072845"/>
                    <a:pt x="693496" y="728907"/>
                  </a:cubicBezTo>
                  <a:cubicBezTo>
                    <a:pt x="943204" y="373708"/>
                    <a:pt x="552948" y="0"/>
                    <a:pt x="552948" y="0"/>
                  </a:cubicBezTo>
                  <a:close/>
                </a:path>
              </a:pathLst>
            </a:custGeom>
            <a:solidFill>
              <a:schemeClr val="accent3">
                <a:lumMod val="75000"/>
                <a:alpha val="50000"/>
              </a:schemeClr>
            </a:solidFill>
            <a:ln>
              <a:noFill/>
            </a:ln>
            <a:effectLst/>
            <a:extLst/>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endParaRPr>
            </a:p>
          </p:txBody>
        </p:sp>
        <p:sp>
          <p:nvSpPr>
            <p:cNvPr id="52" name="AutoShape 14"/>
            <p:cNvSpPr>
              <a:spLocks/>
            </p:cNvSpPr>
            <p:nvPr/>
          </p:nvSpPr>
          <p:spPr bwMode="auto">
            <a:xfrm>
              <a:off x="17563168" y="6745425"/>
              <a:ext cx="1057276" cy="10572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4"/>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marL="0" marR="0" lvl="0" indent="0" defTabSz="584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Lato" panose="020F0502020204030203" pitchFamily="34" charset="0"/>
                <a:ea typeface="Gill Sans" charset="0"/>
                <a:cs typeface="Gill Sans" charset="0"/>
                <a:sym typeface="Gill Sans" charset="0"/>
              </a:endParaRPr>
            </a:p>
          </p:txBody>
        </p:sp>
        <p:sp>
          <p:nvSpPr>
            <p:cNvPr id="55" name="AutoShape 6"/>
            <p:cNvSpPr>
              <a:spLocks/>
            </p:cNvSpPr>
            <p:nvPr/>
          </p:nvSpPr>
          <p:spPr bwMode="auto">
            <a:xfrm>
              <a:off x="5405241" y="10381010"/>
              <a:ext cx="1589087" cy="15890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1"/>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marL="0" marR="0" lvl="0" indent="0" defTabSz="584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Lato" panose="020F0502020204030203" pitchFamily="34" charset="0"/>
                <a:ea typeface="Gill Sans" charset="0"/>
                <a:cs typeface="Gill Sans" charset="0"/>
                <a:sym typeface="Gill Sans" charset="0"/>
              </a:endParaRPr>
            </a:p>
          </p:txBody>
        </p:sp>
        <p:sp>
          <p:nvSpPr>
            <p:cNvPr id="56" name="Freeform 55"/>
            <p:cNvSpPr>
              <a:spLocks/>
            </p:cNvSpPr>
            <p:nvPr/>
          </p:nvSpPr>
          <p:spPr bwMode="auto">
            <a:xfrm>
              <a:off x="5902896" y="10679847"/>
              <a:ext cx="1091310" cy="1256376"/>
            </a:xfrm>
            <a:custGeom>
              <a:avLst/>
              <a:gdLst>
                <a:gd name="connsiteX0" fmla="*/ 498234 w 1091310"/>
                <a:gd name="connsiteY0" fmla="*/ 0 h 1256376"/>
                <a:gd name="connsiteX1" fmla="*/ 1059058 w 1091310"/>
                <a:gd name="connsiteY1" fmla="*/ 260672 h 1256376"/>
                <a:gd name="connsiteX2" fmla="*/ 1076768 w 1091310"/>
                <a:gd name="connsiteY2" fmla="*/ 320436 h 1256376"/>
                <a:gd name="connsiteX3" fmla="*/ 858628 w 1091310"/>
                <a:gd name="connsiteY3" fmla="*/ 1034001 h 1256376"/>
                <a:gd name="connsiteX4" fmla="*/ 448552 w 1091310"/>
                <a:gd name="connsiteY4" fmla="*/ 1252140 h 1256376"/>
                <a:gd name="connsiteX5" fmla="*/ 404354 w 1091310"/>
                <a:gd name="connsiteY5" fmla="*/ 1256376 h 1256376"/>
                <a:gd name="connsiteX6" fmla="*/ 0 w 1091310"/>
                <a:gd name="connsiteY6" fmla="*/ 908207 h 1256376"/>
                <a:gd name="connsiteX7" fmla="*/ 616530 w 1091310"/>
                <a:gd name="connsiteY7" fmla="*/ 724783 h 1256376"/>
                <a:gd name="connsiteX8" fmla="*/ 498234 w 1091310"/>
                <a:gd name="connsiteY8" fmla="*/ 0 h 125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1310" h="1256376">
                  <a:moveTo>
                    <a:pt x="498234" y="0"/>
                  </a:moveTo>
                  <a:lnTo>
                    <a:pt x="1059058" y="260672"/>
                  </a:lnTo>
                  <a:lnTo>
                    <a:pt x="1076768" y="320436"/>
                  </a:lnTo>
                  <a:cubicBezTo>
                    <a:pt x="1125244" y="570834"/>
                    <a:pt x="1052530" y="840049"/>
                    <a:pt x="858628" y="1034001"/>
                  </a:cubicBezTo>
                  <a:cubicBezTo>
                    <a:pt x="742256" y="1150342"/>
                    <a:pt x="598790" y="1223055"/>
                    <a:pt x="448552" y="1252140"/>
                  </a:cubicBezTo>
                  <a:lnTo>
                    <a:pt x="404354" y="1256376"/>
                  </a:lnTo>
                  <a:lnTo>
                    <a:pt x="0" y="908207"/>
                  </a:lnTo>
                  <a:cubicBezTo>
                    <a:pt x="0" y="908207"/>
                    <a:pt x="374778" y="1068300"/>
                    <a:pt x="616530" y="724783"/>
                  </a:cubicBezTo>
                  <a:cubicBezTo>
                    <a:pt x="866238" y="370019"/>
                    <a:pt x="498234" y="0"/>
                    <a:pt x="498234" y="0"/>
                  </a:cubicBezTo>
                  <a:close/>
                </a:path>
              </a:pathLst>
            </a:custGeom>
            <a:solidFill>
              <a:schemeClr val="accent1">
                <a:lumMod val="75000"/>
              </a:schemeClr>
            </a:solidFill>
            <a:ln>
              <a:noFill/>
            </a:ln>
            <a:effectLst/>
            <a:extLst/>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endParaRPr>
            </a:p>
          </p:txBody>
        </p:sp>
        <p:sp>
          <p:nvSpPr>
            <p:cNvPr id="57" name="AutoShape 8"/>
            <p:cNvSpPr>
              <a:spLocks/>
            </p:cNvSpPr>
            <p:nvPr/>
          </p:nvSpPr>
          <p:spPr bwMode="auto">
            <a:xfrm>
              <a:off x="5660828" y="10625851"/>
              <a:ext cx="1057275" cy="10572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2"/>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marL="0" marR="0" lvl="0" indent="0" defTabSz="584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Lato" panose="020F0502020204030203" pitchFamily="34" charset="0"/>
                <a:ea typeface="Gill Sans" charset="0"/>
                <a:cs typeface="Gill Sans" charset="0"/>
                <a:sym typeface="Gill Sans" charset="0"/>
              </a:endParaRPr>
            </a:p>
          </p:txBody>
        </p:sp>
        <p:sp>
          <p:nvSpPr>
            <p:cNvPr id="61" name="AutoShape 9"/>
            <p:cNvSpPr>
              <a:spLocks/>
            </p:cNvSpPr>
            <p:nvPr/>
          </p:nvSpPr>
          <p:spPr bwMode="auto">
            <a:xfrm>
              <a:off x="11390474" y="6447499"/>
              <a:ext cx="1589087" cy="15890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tx2"/>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marL="0" marR="0" lvl="0" indent="0" defTabSz="584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Lato" panose="020F0502020204030203" pitchFamily="34" charset="0"/>
                <a:ea typeface="Gill Sans" charset="0"/>
                <a:cs typeface="Gill Sans" charset="0"/>
                <a:sym typeface="Gill Sans" charset="0"/>
              </a:endParaRPr>
            </a:p>
          </p:txBody>
        </p:sp>
        <p:sp>
          <p:nvSpPr>
            <p:cNvPr id="62" name="Freeform 61"/>
            <p:cNvSpPr>
              <a:spLocks/>
            </p:cNvSpPr>
            <p:nvPr/>
          </p:nvSpPr>
          <p:spPr bwMode="auto">
            <a:xfrm>
              <a:off x="11757201" y="6764997"/>
              <a:ext cx="1222238" cy="1263236"/>
            </a:xfrm>
            <a:custGeom>
              <a:avLst/>
              <a:gdLst>
                <a:gd name="connsiteX0" fmla="*/ 610135 w 1222238"/>
                <a:gd name="connsiteY0" fmla="*/ 0 h 1263236"/>
                <a:gd name="connsiteX1" fmla="*/ 1179632 w 1222238"/>
                <a:gd name="connsiteY1" fmla="*/ 271785 h 1263236"/>
                <a:gd name="connsiteX2" fmla="*/ 1193961 w 1222238"/>
                <a:gd name="connsiteY2" fmla="*/ 278869 h 1263236"/>
                <a:gd name="connsiteX3" fmla="*/ 1207696 w 1222238"/>
                <a:gd name="connsiteY3" fmla="*/ 325221 h 1263236"/>
                <a:gd name="connsiteX4" fmla="*/ 989557 w 1222238"/>
                <a:gd name="connsiteY4" fmla="*/ 1038786 h 1263236"/>
                <a:gd name="connsiteX5" fmla="*/ 579481 w 1222238"/>
                <a:gd name="connsiteY5" fmla="*/ 1256925 h 1263236"/>
                <a:gd name="connsiteX6" fmla="*/ 513638 w 1222238"/>
                <a:gd name="connsiteY6" fmla="*/ 1263236 h 1263236"/>
                <a:gd name="connsiteX7" fmla="*/ 0 w 1222238"/>
                <a:gd name="connsiteY7" fmla="*/ 789155 h 1263236"/>
                <a:gd name="connsiteX8" fmla="*/ 747459 w 1222238"/>
                <a:gd name="connsiteY8" fmla="*/ 729569 h 1263236"/>
                <a:gd name="connsiteX9" fmla="*/ 610135 w 1222238"/>
                <a:gd name="connsiteY9" fmla="*/ 0 h 126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2238" h="1263236">
                  <a:moveTo>
                    <a:pt x="610135" y="0"/>
                  </a:moveTo>
                  <a:cubicBezTo>
                    <a:pt x="767305" y="79201"/>
                    <a:pt x="1002865" y="185747"/>
                    <a:pt x="1179632" y="271785"/>
                  </a:cubicBezTo>
                  <a:lnTo>
                    <a:pt x="1193961" y="278869"/>
                  </a:lnTo>
                  <a:lnTo>
                    <a:pt x="1207696" y="325221"/>
                  </a:lnTo>
                  <a:cubicBezTo>
                    <a:pt x="1256172" y="575619"/>
                    <a:pt x="1183459" y="844834"/>
                    <a:pt x="989557" y="1038786"/>
                  </a:cubicBezTo>
                  <a:cubicBezTo>
                    <a:pt x="873185" y="1155127"/>
                    <a:pt x="729720" y="1227840"/>
                    <a:pt x="579481" y="1256925"/>
                  </a:cubicBezTo>
                  <a:lnTo>
                    <a:pt x="513638" y="1263236"/>
                  </a:lnTo>
                  <a:lnTo>
                    <a:pt x="0" y="789155"/>
                  </a:lnTo>
                  <a:cubicBezTo>
                    <a:pt x="0" y="789155"/>
                    <a:pt x="505705" y="1073086"/>
                    <a:pt x="747459" y="729569"/>
                  </a:cubicBezTo>
                  <a:cubicBezTo>
                    <a:pt x="997167" y="374805"/>
                    <a:pt x="610135" y="0"/>
                    <a:pt x="610135" y="0"/>
                  </a:cubicBezTo>
                  <a:close/>
                </a:path>
              </a:pathLst>
            </a:custGeom>
            <a:solidFill>
              <a:schemeClr val="bg2">
                <a:lumMod val="75000"/>
              </a:schemeClr>
            </a:solidFill>
            <a:ln>
              <a:noFill/>
            </a:ln>
            <a:effectLst/>
            <a:extLst/>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endParaRPr>
            </a:p>
          </p:txBody>
        </p:sp>
        <p:sp>
          <p:nvSpPr>
            <p:cNvPr id="63" name="AutoShape 11"/>
            <p:cNvSpPr>
              <a:spLocks/>
            </p:cNvSpPr>
            <p:nvPr/>
          </p:nvSpPr>
          <p:spPr bwMode="auto">
            <a:xfrm>
              <a:off x="11646061" y="6715786"/>
              <a:ext cx="1057275" cy="10572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bg2"/>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marL="0" marR="0" lvl="0" indent="0" defTabSz="584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Lato" panose="020F0502020204030203" pitchFamily="34" charset="0"/>
                <a:ea typeface="Gill Sans" charset="0"/>
                <a:cs typeface="Gill Sans" charset="0"/>
                <a:sym typeface="Gill Sans" charset="0"/>
              </a:endParaRPr>
            </a:p>
          </p:txBody>
        </p:sp>
        <p:sp>
          <p:nvSpPr>
            <p:cNvPr id="65" name="AutoShape 21"/>
            <p:cNvSpPr>
              <a:spLocks/>
            </p:cNvSpPr>
            <p:nvPr/>
          </p:nvSpPr>
          <p:spPr bwMode="auto">
            <a:xfrm>
              <a:off x="20404645" y="11789382"/>
              <a:ext cx="975292" cy="3614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333333"/>
                  </a:solidFill>
                  <a:effectLst/>
                  <a:uLnTx/>
                  <a:uFillTx/>
                  <a:latin typeface="Lato Light" panose="020F0302020204030203" pitchFamily="34" charset="0"/>
                  <a:ea typeface="Lato Light" panose="020F0302020204030203" pitchFamily="34" charset="0"/>
                  <a:cs typeface="Lato Light" panose="020F0302020204030203" pitchFamily="34" charset="0"/>
                  <a:sym typeface="Lato Light" panose="020F0302020204030203" pitchFamily="34" charset="0"/>
                </a:rPr>
                <a:t>2018</a:t>
              </a:r>
              <a:endParaRPr kumimoji="0" lang="en-US" sz="1800" b="0" i="0" u="none" strike="noStrike" kern="0" cap="none" spc="0" normalizeH="0" baseline="0" noProof="0" dirty="0">
                <a:ln>
                  <a:noFill/>
                </a:ln>
                <a:solidFill>
                  <a:srgbClr val="333333"/>
                </a:solidFill>
                <a:effectLst/>
                <a:uLnTx/>
                <a:uFillTx/>
                <a:latin typeface="Lato" panose="020F0502020204030203" pitchFamily="34" charset="0"/>
              </a:endParaRPr>
            </a:p>
          </p:txBody>
        </p:sp>
        <p:sp>
          <p:nvSpPr>
            <p:cNvPr id="66" name="AutoShape 21"/>
            <p:cNvSpPr>
              <a:spLocks/>
            </p:cNvSpPr>
            <p:nvPr/>
          </p:nvSpPr>
          <p:spPr bwMode="auto">
            <a:xfrm>
              <a:off x="20788406" y="7827429"/>
              <a:ext cx="975292" cy="3614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333333"/>
                  </a:solidFill>
                  <a:effectLst/>
                  <a:uLnTx/>
                  <a:uFillTx/>
                  <a:latin typeface="Lato Light" panose="020F0302020204030203" pitchFamily="34" charset="0"/>
                  <a:ea typeface="Lato Light" panose="020F0302020204030203" pitchFamily="34" charset="0"/>
                  <a:cs typeface="Lato Light" panose="020F0302020204030203" pitchFamily="34" charset="0"/>
                  <a:sym typeface="Lato Light" panose="020F0302020204030203" pitchFamily="34" charset="0"/>
                </a:rPr>
                <a:t>2017</a:t>
              </a:r>
              <a:endParaRPr kumimoji="0" lang="en-US" sz="1800" b="0" i="0" u="none" strike="noStrike" kern="0" cap="none" spc="0" normalizeH="0" baseline="0" noProof="0" dirty="0">
                <a:ln>
                  <a:noFill/>
                </a:ln>
                <a:solidFill>
                  <a:srgbClr val="333333"/>
                </a:solidFill>
                <a:effectLst/>
                <a:uLnTx/>
                <a:uFillTx/>
                <a:latin typeface="Lato" panose="020F0502020204030203" pitchFamily="34" charset="0"/>
              </a:endParaRPr>
            </a:p>
          </p:txBody>
        </p:sp>
        <p:sp>
          <p:nvSpPr>
            <p:cNvPr id="80" name="AutoShape 9"/>
            <p:cNvSpPr>
              <a:spLocks/>
            </p:cNvSpPr>
            <p:nvPr/>
          </p:nvSpPr>
          <p:spPr bwMode="auto">
            <a:xfrm>
              <a:off x="17319261" y="10433378"/>
              <a:ext cx="1589088" cy="15890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tx2"/>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marL="0" marR="0" lvl="0" indent="0" defTabSz="584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Lato" panose="020F0502020204030203" pitchFamily="34" charset="0"/>
                <a:ea typeface="Gill Sans" charset="0"/>
                <a:cs typeface="Gill Sans" charset="0"/>
                <a:sym typeface="Gill Sans" charset="0"/>
              </a:endParaRPr>
            </a:p>
          </p:txBody>
        </p:sp>
        <p:sp>
          <p:nvSpPr>
            <p:cNvPr id="81" name="Freeform 80"/>
            <p:cNvSpPr>
              <a:spLocks/>
            </p:cNvSpPr>
            <p:nvPr/>
          </p:nvSpPr>
          <p:spPr bwMode="auto">
            <a:xfrm>
              <a:off x="17685989" y="10750876"/>
              <a:ext cx="1222238" cy="1263236"/>
            </a:xfrm>
            <a:custGeom>
              <a:avLst/>
              <a:gdLst>
                <a:gd name="connsiteX0" fmla="*/ 610135 w 1222238"/>
                <a:gd name="connsiteY0" fmla="*/ 0 h 1263236"/>
                <a:gd name="connsiteX1" fmla="*/ 1179632 w 1222238"/>
                <a:gd name="connsiteY1" fmla="*/ 271785 h 1263236"/>
                <a:gd name="connsiteX2" fmla="*/ 1193961 w 1222238"/>
                <a:gd name="connsiteY2" fmla="*/ 278869 h 1263236"/>
                <a:gd name="connsiteX3" fmla="*/ 1207696 w 1222238"/>
                <a:gd name="connsiteY3" fmla="*/ 325221 h 1263236"/>
                <a:gd name="connsiteX4" fmla="*/ 989557 w 1222238"/>
                <a:gd name="connsiteY4" fmla="*/ 1038786 h 1263236"/>
                <a:gd name="connsiteX5" fmla="*/ 579481 w 1222238"/>
                <a:gd name="connsiteY5" fmla="*/ 1256925 h 1263236"/>
                <a:gd name="connsiteX6" fmla="*/ 513638 w 1222238"/>
                <a:gd name="connsiteY6" fmla="*/ 1263236 h 1263236"/>
                <a:gd name="connsiteX7" fmla="*/ 0 w 1222238"/>
                <a:gd name="connsiteY7" fmla="*/ 789155 h 1263236"/>
                <a:gd name="connsiteX8" fmla="*/ 747459 w 1222238"/>
                <a:gd name="connsiteY8" fmla="*/ 729569 h 1263236"/>
                <a:gd name="connsiteX9" fmla="*/ 610135 w 1222238"/>
                <a:gd name="connsiteY9" fmla="*/ 0 h 126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2238" h="1263236">
                  <a:moveTo>
                    <a:pt x="610135" y="0"/>
                  </a:moveTo>
                  <a:cubicBezTo>
                    <a:pt x="767305" y="79201"/>
                    <a:pt x="1002865" y="185747"/>
                    <a:pt x="1179632" y="271785"/>
                  </a:cubicBezTo>
                  <a:lnTo>
                    <a:pt x="1193961" y="278869"/>
                  </a:lnTo>
                  <a:lnTo>
                    <a:pt x="1207696" y="325221"/>
                  </a:lnTo>
                  <a:cubicBezTo>
                    <a:pt x="1256172" y="575619"/>
                    <a:pt x="1183459" y="844834"/>
                    <a:pt x="989557" y="1038786"/>
                  </a:cubicBezTo>
                  <a:cubicBezTo>
                    <a:pt x="873185" y="1155127"/>
                    <a:pt x="729720" y="1227840"/>
                    <a:pt x="579481" y="1256925"/>
                  </a:cubicBezTo>
                  <a:lnTo>
                    <a:pt x="513638" y="1263236"/>
                  </a:lnTo>
                  <a:lnTo>
                    <a:pt x="0" y="789155"/>
                  </a:lnTo>
                  <a:cubicBezTo>
                    <a:pt x="0" y="789155"/>
                    <a:pt x="505705" y="1073086"/>
                    <a:pt x="747459" y="729569"/>
                  </a:cubicBezTo>
                  <a:cubicBezTo>
                    <a:pt x="997167" y="374805"/>
                    <a:pt x="610135" y="0"/>
                    <a:pt x="610135" y="0"/>
                  </a:cubicBezTo>
                  <a:close/>
                </a:path>
              </a:pathLst>
            </a:custGeom>
            <a:solidFill>
              <a:schemeClr val="bg2">
                <a:lumMod val="75000"/>
              </a:schemeClr>
            </a:solidFill>
            <a:ln>
              <a:noFill/>
            </a:ln>
            <a:effectLst/>
            <a:extLst/>
          </p:spPr>
          <p:txBody>
            <a:bodyPr wrap="square" lIns="0" tIns="0" rIns="0" bIns="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Lato" panose="020F0502020204030203" pitchFamily="34" charset="0"/>
              </a:endParaRPr>
            </a:p>
          </p:txBody>
        </p:sp>
        <p:sp>
          <p:nvSpPr>
            <p:cNvPr id="82" name="AutoShape 11"/>
            <p:cNvSpPr>
              <a:spLocks/>
            </p:cNvSpPr>
            <p:nvPr/>
          </p:nvSpPr>
          <p:spPr bwMode="auto">
            <a:xfrm>
              <a:off x="17599351" y="10701664"/>
              <a:ext cx="1057276" cy="10572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bg2"/>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marL="0" marR="0" lvl="0" indent="0" defTabSz="584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Lato" panose="020F0502020204030203" pitchFamily="34" charset="0"/>
                <a:ea typeface="Gill Sans" charset="0"/>
                <a:cs typeface="Gill Sans" charset="0"/>
                <a:sym typeface="Gill Sans" charset="0"/>
              </a:endParaRPr>
            </a:p>
          </p:txBody>
        </p:sp>
        <p:sp>
          <p:nvSpPr>
            <p:cNvPr id="89" name="AutoShape 27"/>
            <p:cNvSpPr>
              <a:spLocks/>
            </p:cNvSpPr>
            <p:nvPr/>
          </p:nvSpPr>
          <p:spPr bwMode="auto">
            <a:xfrm>
              <a:off x="15613624" y="8332821"/>
              <a:ext cx="4791022" cy="1062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300" b="1" i="0" u="none" strike="noStrike" kern="0" cap="none" spc="0" normalizeH="0" baseline="0" noProof="0" dirty="0">
                  <a:ln>
                    <a:noFill/>
                  </a:ln>
                  <a:solidFill>
                    <a:srgbClr val="004B8D"/>
                  </a:solidFill>
                  <a:effectLst/>
                  <a:uLnTx/>
                  <a:uFillTx/>
                  <a:latin typeface="Aleo" panose="020F0502020204030203" pitchFamily="34" charset="0"/>
                  <a:ea typeface="Aleo Regular" charset="0"/>
                  <a:cs typeface="Aleo Regular" charset="0"/>
                  <a:sym typeface="Aleo Regular" charset="0"/>
                </a:rPr>
                <a:t>R3,</a:t>
              </a:r>
              <a:r>
                <a:rPr kumimoji="0" lang="en-US" sz="3300" b="1" i="0" u="none" strike="noStrike" kern="0" cap="none" spc="0" normalizeH="0" noProof="0" dirty="0">
                  <a:ln>
                    <a:noFill/>
                  </a:ln>
                  <a:solidFill>
                    <a:srgbClr val="004B8D"/>
                  </a:solidFill>
                  <a:effectLst/>
                  <a:uLnTx/>
                  <a:uFillTx/>
                  <a:latin typeface="Aleo" panose="020F0502020204030203" pitchFamily="34" charset="0"/>
                  <a:ea typeface="Aleo Regular" charset="0"/>
                  <a:cs typeface="Aleo Regular" charset="0"/>
                  <a:sym typeface="Aleo Regular" charset="0"/>
                </a:rPr>
                <a:t> Hyperledger &amp;</a:t>
              </a:r>
              <a:endParaRPr kumimoji="0" lang="en-US" sz="3300" b="1" i="0" u="none" strike="noStrike" kern="0" cap="none" spc="0" normalizeH="0" baseline="0" noProof="0" dirty="0">
                <a:ln>
                  <a:noFill/>
                </a:ln>
                <a:solidFill>
                  <a:srgbClr val="004B8D"/>
                </a:solidFill>
                <a:effectLst/>
                <a:uLnTx/>
                <a:uFillTx/>
                <a:latin typeface="Aleo" panose="020F0502020204030203" pitchFamily="34" charset="0"/>
                <a:ea typeface="Aleo Regular" charset="0"/>
                <a:cs typeface="Aleo Regular" charset="0"/>
                <a:sym typeface="Aleo Regular"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3300" b="1" kern="0" dirty="0">
                  <a:solidFill>
                    <a:srgbClr val="004B8D"/>
                  </a:solidFill>
                  <a:latin typeface="Aleo" panose="020F0502020204030203" pitchFamily="34" charset="0"/>
                  <a:sym typeface="Aleo Regular" charset="0"/>
                </a:rPr>
                <a:t>EEA Partnerships</a:t>
              </a:r>
              <a:endParaRPr kumimoji="0" lang="en-US" sz="1800" b="0" i="0" u="none" strike="noStrike" kern="0" cap="none" spc="0" normalizeH="0" baseline="0" noProof="0" dirty="0">
                <a:ln>
                  <a:noFill/>
                </a:ln>
                <a:solidFill>
                  <a:srgbClr val="004B8D"/>
                </a:solidFill>
                <a:effectLst/>
                <a:uLnTx/>
                <a:uFillTx/>
                <a:latin typeface="Lato" panose="020F0502020204030203" pitchFamily="34" charset="0"/>
              </a:endParaRPr>
            </a:p>
          </p:txBody>
        </p:sp>
        <p:sp>
          <p:nvSpPr>
            <p:cNvPr id="67" name="AutoShape 25"/>
            <p:cNvSpPr>
              <a:spLocks noChangeAspect="1"/>
            </p:cNvSpPr>
            <p:nvPr/>
          </p:nvSpPr>
          <p:spPr bwMode="auto">
            <a:xfrm>
              <a:off x="11874199" y="2763467"/>
              <a:ext cx="719138" cy="660400"/>
            </a:xfrm>
            <a:custGeom>
              <a:avLst/>
              <a:gdLst>
                <a:gd name="T0" fmla="*/ 17649 w 21600"/>
                <a:gd name="T1" fmla="*/ 11132 h 21600"/>
                <a:gd name="T2" fmla="*/ 15384 w 21600"/>
                <a:gd name="T3" fmla="*/ 16786 h 21600"/>
                <a:gd name="T4" fmla="*/ 9898 w 21600"/>
                <a:gd name="T5" fmla="*/ 19266 h 21600"/>
                <a:gd name="T6" fmla="*/ 4412 w 21600"/>
                <a:gd name="T7" fmla="*/ 16786 h 21600"/>
                <a:gd name="T8" fmla="*/ 2140 w 21600"/>
                <a:gd name="T9" fmla="*/ 10800 h 21600"/>
                <a:gd name="T10" fmla="*/ 4412 w 21600"/>
                <a:gd name="T11" fmla="*/ 4815 h 21600"/>
                <a:gd name="T12" fmla="*/ 9898 w 21600"/>
                <a:gd name="T13" fmla="*/ 2336 h 21600"/>
                <a:gd name="T14" fmla="*/ 14489 w 21600"/>
                <a:gd name="T15" fmla="*/ 3975 h 21600"/>
                <a:gd name="T16" fmla="*/ 16015 w 21600"/>
                <a:gd name="T17" fmla="*/ 2309 h 21600"/>
                <a:gd name="T18" fmla="*/ 9898 w 21600"/>
                <a:gd name="T19" fmla="*/ 0 h 21600"/>
                <a:gd name="T20" fmla="*/ 0 w 21600"/>
                <a:gd name="T21" fmla="*/ 10800 h 21600"/>
                <a:gd name="T22" fmla="*/ 9898 w 21600"/>
                <a:gd name="T23" fmla="*/ 21600 h 21600"/>
                <a:gd name="T24" fmla="*/ 19796 w 21600"/>
                <a:gd name="T25" fmla="*/ 10800 h 21600"/>
                <a:gd name="T26" fmla="*/ 19650 w 21600"/>
                <a:gd name="T27" fmla="*/ 8949 h 21600"/>
                <a:gd name="T28" fmla="*/ 17649 w 21600"/>
                <a:gd name="T29" fmla="*/ 11132 h 21600"/>
                <a:gd name="T30" fmla="*/ 21600 w 21600"/>
                <a:gd name="T31" fmla="*/ 4345 h 21600"/>
                <a:gd name="T32" fmla="*/ 10562 w 21600"/>
                <a:gd name="T33" fmla="*/ 16389 h 21600"/>
                <a:gd name="T34" fmla="*/ 4479 w 21600"/>
                <a:gd name="T35" fmla="*/ 9751 h 21600"/>
                <a:gd name="T36" fmla="*/ 7069 w 21600"/>
                <a:gd name="T37" fmla="*/ 6925 h 21600"/>
                <a:gd name="T38" fmla="*/ 10561 w 21600"/>
                <a:gd name="T39" fmla="*/ 10736 h 21600"/>
                <a:gd name="T40" fmla="*/ 19009 w 21600"/>
                <a:gd name="T41" fmla="*/ 1519 h 21600"/>
                <a:gd name="T42" fmla="*/ 21600 w 21600"/>
                <a:gd name="T43" fmla="*/ 4345 h 21600"/>
                <a:gd name="T44" fmla="*/ 21600 w 21600"/>
                <a:gd name="T45" fmla="*/ 434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600" h="21600">
                  <a:moveTo>
                    <a:pt x="17649" y="11132"/>
                  </a:moveTo>
                  <a:cubicBezTo>
                    <a:pt x="17574" y="13269"/>
                    <a:pt x="16777" y="15265"/>
                    <a:pt x="15384" y="16786"/>
                  </a:cubicBezTo>
                  <a:cubicBezTo>
                    <a:pt x="13918" y="18384"/>
                    <a:pt x="11970" y="19266"/>
                    <a:pt x="9898" y="19266"/>
                  </a:cubicBezTo>
                  <a:cubicBezTo>
                    <a:pt x="7826" y="19266"/>
                    <a:pt x="5877" y="18384"/>
                    <a:pt x="4412" y="16786"/>
                  </a:cubicBezTo>
                  <a:cubicBezTo>
                    <a:pt x="2947" y="15187"/>
                    <a:pt x="2140" y="13061"/>
                    <a:pt x="2140" y="10800"/>
                  </a:cubicBezTo>
                  <a:cubicBezTo>
                    <a:pt x="2140" y="8540"/>
                    <a:pt x="2947" y="6414"/>
                    <a:pt x="4412" y="4815"/>
                  </a:cubicBezTo>
                  <a:cubicBezTo>
                    <a:pt x="5877" y="3216"/>
                    <a:pt x="7826" y="2336"/>
                    <a:pt x="9898" y="2336"/>
                  </a:cubicBezTo>
                  <a:cubicBezTo>
                    <a:pt x="11572" y="2336"/>
                    <a:pt x="13166" y="2911"/>
                    <a:pt x="14489" y="3975"/>
                  </a:cubicBezTo>
                  <a:lnTo>
                    <a:pt x="16015" y="2309"/>
                  </a:lnTo>
                  <a:cubicBezTo>
                    <a:pt x="14331" y="863"/>
                    <a:pt x="12207" y="0"/>
                    <a:pt x="9898" y="0"/>
                  </a:cubicBezTo>
                  <a:cubicBezTo>
                    <a:pt x="4431" y="0"/>
                    <a:pt x="0" y="4836"/>
                    <a:pt x="0" y="10800"/>
                  </a:cubicBezTo>
                  <a:cubicBezTo>
                    <a:pt x="0" y="16765"/>
                    <a:pt x="4431" y="21600"/>
                    <a:pt x="9898" y="21600"/>
                  </a:cubicBezTo>
                  <a:cubicBezTo>
                    <a:pt x="15364" y="21600"/>
                    <a:pt x="19796" y="16765"/>
                    <a:pt x="19796" y="10800"/>
                  </a:cubicBezTo>
                  <a:cubicBezTo>
                    <a:pt x="19796" y="10169"/>
                    <a:pt x="19746" y="9550"/>
                    <a:pt x="19650" y="8949"/>
                  </a:cubicBezTo>
                  <a:cubicBezTo>
                    <a:pt x="19650" y="8949"/>
                    <a:pt x="17649" y="11132"/>
                    <a:pt x="17649" y="11132"/>
                  </a:cubicBezTo>
                  <a:close/>
                  <a:moveTo>
                    <a:pt x="21600" y="4345"/>
                  </a:moveTo>
                  <a:lnTo>
                    <a:pt x="10562" y="16389"/>
                  </a:lnTo>
                  <a:lnTo>
                    <a:pt x="4479" y="9751"/>
                  </a:lnTo>
                  <a:lnTo>
                    <a:pt x="7069" y="6925"/>
                  </a:lnTo>
                  <a:lnTo>
                    <a:pt x="10561" y="10736"/>
                  </a:lnTo>
                  <a:lnTo>
                    <a:pt x="19009" y="1519"/>
                  </a:lnTo>
                  <a:cubicBezTo>
                    <a:pt x="19009" y="1519"/>
                    <a:pt x="21600" y="4345"/>
                    <a:pt x="21600" y="4345"/>
                  </a:cubicBezTo>
                  <a:close/>
                  <a:moveTo>
                    <a:pt x="21600" y="4345"/>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8" name="AutoShape 25"/>
            <p:cNvSpPr>
              <a:spLocks noChangeAspect="1"/>
            </p:cNvSpPr>
            <p:nvPr/>
          </p:nvSpPr>
          <p:spPr bwMode="auto">
            <a:xfrm>
              <a:off x="5865178" y="2805722"/>
              <a:ext cx="719138" cy="660400"/>
            </a:xfrm>
            <a:custGeom>
              <a:avLst/>
              <a:gdLst>
                <a:gd name="T0" fmla="*/ 17649 w 21600"/>
                <a:gd name="T1" fmla="*/ 11132 h 21600"/>
                <a:gd name="T2" fmla="*/ 15384 w 21600"/>
                <a:gd name="T3" fmla="*/ 16786 h 21600"/>
                <a:gd name="T4" fmla="*/ 9898 w 21600"/>
                <a:gd name="T5" fmla="*/ 19266 h 21600"/>
                <a:gd name="T6" fmla="*/ 4412 w 21600"/>
                <a:gd name="T7" fmla="*/ 16786 h 21600"/>
                <a:gd name="T8" fmla="*/ 2140 w 21600"/>
                <a:gd name="T9" fmla="*/ 10800 h 21600"/>
                <a:gd name="T10" fmla="*/ 4412 w 21600"/>
                <a:gd name="T11" fmla="*/ 4815 h 21600"/>
                <a:gd name="T12" fmla="*/ 9898 w 21600"/>
                <a:gd name="T13" fmla="*/ 2336 h 21600"/>
                <a:gd name="T14" fmla="*/ 14489 w 21600"/>
                <a:gd name="T15" fmla="*/ 3975 h 21600"/>
                <a:gd name="T16" fmla="*/ 16015 w 21600"/>
                <a:gd name="T17" fmla="*/ 2309 h 21600"/>
                <a:gd name="T18" fmla="*/ 9898 w 21600"/>
                <a:gd name="T19" fmla="*/ 0 h 21600"/>
                <a:gd name="T20" fmla="*/ 0 w 21600"/>
                <a:gd name="T21" fmla="*/ 10800 h 21600"/>
                <a:gd name="T22" fmla="*/ 9898 w 21600"/>
                <a:gd name="T23" fmla="*/ 21600 h 21600"/>
                <a:gd name="T24" fmla="*/ 19796 w 21600"/>
                <a:gd name="T25" fmla="*/ 10800 h 21600"/>
                <a:gd name="T26" fmla="*/ 19650 w 21600"/>
                <a:gd name="T27" fmla="*/ 8949 h 21600"/>
                <a:gd name="T28" fmla="*/ 17649 w 21600"/>
                <a:gd name="T29" fmla="*/ 11132 h 21600"/>
                <a:gd name="T30" fmla="*/ 21600 w 21600"/>
                <a:gd name="T31" fmla="*/ 4345 h 21600"/>
                <a:gd name="T32" fmla="*/ 10562 w 21600"/>
                <a:gd name="T33" fmla="*/ 16389 h 21600"/>
                <a:gd name="T34" fmla="*/ 4479 w 21600"/>
                <a:gd name="T35" fmla="*/ 9751 h 21600"/>
                <a:gd name="T36" fmla="*/ 7069 w 21600"/>
                <a:gd name="T37" fmla="*/ 6925 h 21600"/>
                <a:gd name="T38" fmla="*/ 10561 w 21600"/>
                <a:gd name="T39" fmla="*/ 10736 h 21600"/>
                <a:gd name="T40" fmla="*/ 19009 w 21600"/>
                <a:gd name="T41" fmla="*/ 1519 h 21600"/>
                <a:gd name="T42" fmla="*/ 21600 w 21600"/>
                <a:gd name="T43" fmla="*/ 4345 h 21600"/>
                <a:gd name="T44" fmla="*/ 21600 w 21600"/>
                <a:gd name="T45" fmla="*/ 434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600" h="21600">
                  <a:moveTo>
                    <a:pt x="17649" y="11132"/>
                  </a:moveTo>
                  <a:cubicBezTo>
                    <a:pt x="17574" y="13269"/>
                    <a:pt x="16777" y="15265"/>
                    <a:pt x="15384" y="16786"/>
                  </a:cubicBezTo>
                  <a:cubicBezTo>
                    <a:pt x="13918" y="18384"/>
                    <a:pt x="11970" y="19266"/>
                    <a:pt x="9898" y="19266"/>
                  </a:cubicBezTo>
                  <a:cubicBezTo>
                    <a:pt x="7826" y="19266"/>
                    <a:pt x="5877" y="18384"/>
                    <a:pt x="4412" y="16786"/>
                  </a:cubicBezTo>
                  <a:cubicBezTo>
                    <a:pt x="2947" y="15187"/>
                    <a:pt x="2140" y="13061"/>
                    <a:pt x="2140" y="10800"/>
                  </a:cubicBezTo>
                  <a:cubicBezTo>
                    <a:pt x="2140" y="8540"/>
                    <a:pt x="2947" y="6414"/>
                    <a:pt x="4412" y="4815"/>
                  </a:cubicBezTo>
                  <a:cubicBezTo>
                    <a:pt x="5877" y="3216"/>
                    <a:pt x="7826" y="2336"/>
                    <a:pt x="9898" y="2336"/>
                  </a:cubicBezTo>
                  <a:cubicBezTo>
                    <a:pt x="11572" y="2336"/>
                    <a:pt x="13166" y="2911"/>
                    <a:pt x="14489" y="3975"/>
                  </a:cubicBezTo>
                  <a:lnTo>
                    <a:pt x="16015" y="2309"/>
                  </a:lnTo>
                  <a:cubicBezTo>
                    <a:pt x="14331" y="863"/>
                    <a:pt x="12207" y="0"/>
                    <a:pt x="9898" y="0"/>
                  </a:cubicBezTo>
                  <a:cubicBezTo>
                    <a:pt x="4431" y="0"/>
                    <a:pt x="0" y="4836"/>
                    <a:pt x="0" y="10800"/>
                  </a:cubicBezTo>
                  <a:cubicBezTo>
                    <a:pt x="0" y="16765"/>
                    <a:pt x="4431" y="21600"/>
                    <a:pt x="9898" y="21600"/>
                  </a:cubicBezTo>
                  <a:cubicBezTo>
                    <a:pt x="15364" y="21600"/>
                    <a:pt x="19796" y="16765"/>
                    <a:pt x="19796" y="10800"/>
                  </a:cubicBezTo>
                  <a:cubicBezTo>
                    <a:pt x="19796" y="10169"/>
                    <a:pt x="19746" y="9550"/>
                    <a:pt x="19650" y="8949"/>
                  </a:cubicBezTo>
                  <a:cubicBezTo>
                    <a:pt x="19650" y="8949"/>
                    <a:pt x="17649" y="11132"/>
                    <a:pt x="17649" y="11132"/>
                  </a:cubicBezTo>
                  <a:close/>
                  <a:moveTo>
                    <a:pt x="21600" y="4345"/>
                  </a:moveTo>
                  <a:lnTo>
                    <a:pt x="10562" y="16389"/>
                  </a:lnTo>
                  <a:lnTo>
                    <a:pt x="4479" y="9751"/>
                  </a:lnTo>
                  <a:lnTo>
                    <a:pt x="7069" y="6925"/>
                  </a:lnTo>
                  <a:lnTo>
                    <a:pt x="10561" y="10736"/>
                  </a:lnTo>
                  <a:lnTo>
                    <a:pt x="19009" y="1519"/>
                  </a:lnTo>
                  <a:cubicBezTo>
                    <a:pt x="19009" y="1519"/>
                    <a:pt x="21600" y="4345"/>
                    <a:pt x="21600" y="4345"/>
                  </a:cubicBezTo>
                  <a:close/>
                  <a:moveTo>
                    <a:pt x="21600" y="4345"/>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9" name="AutoShape 25"/>
            <p:cNvSpPr>
              <a:spLocks noChangeAspect="1"/>
            </p:cNvSpPr>
            <p:nvPr/>
          </p:nvSpPr>
          <p:spPr bwMode="auto">
            <a:xfrm>
              <a:off x="17492100" y="2916512"/>
              <a:ext cx="719138" cy="660400"/>
            </a:xfrm>
            <a:custGeom>
              <a:avLst/>
              <a:gdLst>
                <a:gd name="T0" fmla="*/ 17649 w 21600"/>
                <a:gd name="T1" fmla="*/ 11132 h 21600"/>
                <a:gd name="T2" fmla="*/ 15384 w 21600"/>
                <a:gd name="T3" fmla="*/ 16786 h 21600"/>
                <a:gd name="T4" fmla="*/ 9898 w 21600"/>
                <a:gd name="T5" fmla="*/ 19266 h 21600"/>
                <a:gd name="T6" fmla="*/ 4412 w 21600"/>
                <a:gd name="T7" fmla="*/ 16786 h 21600"/>
                <a:gd name="T8" fmla="*/ 2140 w 21600"/>
                <a:gd name="T9" fmla="*/ 10800 h 21600"/>
                <a:gd name="T10" fmla="*/ 4412 w 21600"/>
                <a:gd name="T11" fmla="*/ 4815 h 21600"/>
                <a:gd name="T12" fmla="*/ 9898 w 21600"/>
                <a:gd name="T13" fmla="*/ 2336 h 21600"/>
                <a:gd name="T14" fmla="*/ 14489 w 21600"/>
                <a:gd name="T15" fmla="*/ 3975 h 21600"/>
                <a:gd name="T16" fmla="*/ 16015 w 21600"/>
                <a:gd name="T17" fmla="*/ 2309 h 21600"/>
                <a:gd name="T18" fmla="*/ 9898 w 21600"/>
                <a:gd name="T19" fmla="*/ 0 h 21600"/>
                <a:gd name="T20" fmla="*/ 0 w 21600"/>
                <a:gd name="T21" fmla="*/ 10800 h 21600"/>
                <a:gd name="T22" fmla="*/ 9898 w 21600"/>
                <a:gd name="T23" fmla="*/ 21600 h 21600"/>
                <a:gd name="T24" fmla="*/ 19796 w 21600"/>
                <a:gd name="T25" fmla="*/ 10800 h 21600"/>
                <a:gd name="T26" fmla="*/ 19650 w 21600"/>
                <a:gd name="T27" fmla="*/ 8949 h 21600"/>
                <a:gd name="T28" fmla="*/ 17649 w 21600"/>
                <a:gd name="T29" fmla="*/ 11132 h 21600"/>
                <a:gd name="T30" fmla="*/ 21600 w 21600"/>
                <a:gd name="T31" fmla="*/ 4345 h 21600"/>
                <a:gd name="T32" fmla="*/ 10562 w 21600"/>
                <a:gd name="T33" fmla="*/ 16389 h 21600"/>
                <a:gd name="T34" fmla="*/ 4479 w 21600"/>
                <a:gd name="T35" fmla="*/ 9751 h 21600"/>
                <a:gd name="T36" fmla="*/ 7069 w 21600"/>
                <a:gd name="T37" fmla="*/ 6925 h 21600"/>
                <a:gd name="T38" fmla="*/ 10561 w 21600"/>
                <a:gd name="T39" fmla="*/ 10736 h 21600"/>
                <a:gd name="T40" fmla="*/ 19009 w 21600"/>
                <a:gd name="T41" fmla="*/ 1519 h 21600"/>
                <a:gd name="T42" fmla="*/ 21600 w 21600"/>
                <a:gd name="T43" fmla="*/ 4345 h 21600"/>
                <a:gd name="T44" fmla="*/ 21600 w 21600"/>
                <a:gd name="T45" fmla="*/ 434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600" h="21600">
                  <a:moveTo>
                    <a:pt x="17649" y="11132"/>
                  </a:moveTo>
                  <a:cubicBezTo>
                    <a:pt x="17574" y="13269"/>
                    <a:pt x="16777" y="15265"/>
                    <a:pt x="15384" y="16786"/>
                  </a:cubicBezTo>
                  <a:cubicBezTo>
                    <a:pt x="13918" y="18384"/>
                    <a:pt x="11970" y="19266"/>
                    <a:pt x="9898" y="19266"/>
                  </a:cubicBezTo>
                  <a:cubicBezTo>
                    <a:pt x="7826" y="19266"/>
                    <a:pt x="5877" y="18384"/>
                    <a:pt x="4412" y="16786"/>
                  </a:cubicBezTo>
                  <a:cubicBezTo>
                    <a:pt x="2947" y="15187"/>
                    <a:pt x="2140" y="13061"/>
                    <a:pt x="2140" y="10800"/>
                  </a:cubicBezTo>
                  <a:cubicBezTo>
                    <a:pt x="2140" y="8540"/>
                    <a:pt x="2947" y="6414"/>
                    <a:pt x="4412" y="4815"/>
                  </a:cubicBezTo>
                  <a:cubicBezTo>
                    <a:pt x="5877" y="3216"/>
                    <a:pt x="7826" y="2336"/>
                    <a:pt x="9898" y="2336"/>
                  </a:cubicBezTo>
                  <a:cubicBezTo>
                    <a:pt x="11572" y="2336"/>
                    <a:pt x="13166" y="2911"/>
                    <a:pt x="14489" y="3975"/>
                  </a:cubicBezTo>
                  <a:lnTo>
                    <a:pt x="16015" y="2309"/>
                  </a:lnTo>
                  <a:cubicBezTo>
                    <a:pt x="14331" y="863"/>
                    <a:pt x="12207" y="0"/>
                    <a:pt x="9898" y="0"/>
                  </a:cubicBezTo>
                  <a:cubicBezTo>
                    <a:pt x="4431" y="0"/>
                    <a:pt x="0" y="4836"/>
                    <a:pt x="0" y="10800"/>
                  </a:cubicBezTo>
                  <a:cubicBezTo>
                    <a:pt x="0" y="16765"/>
                    <a:pt x="4431" y="21600"/>
                    <a:pt x="9898" y="21600"/>
                  </a:cubicBezTo>
                  <a:cubicBezTo>
                    <a:pt x="15364" y="21600"/>
                    <a:pt x="19796" y="16765"/>
                    <a:pt x="19796" y="10800"/>
                  </a:cubicBezTo>
                  <a:cubicBezTo>
                    <a:pt x="19796" y="10169"/>
                    <a:pt x="19746" y="9550"/>
                    <a:pt x="19650" y="8949"/>
                  </a:cubicBezTo>
                  <a:cubicBezTo>
                    <a:pt x="19650" y="8949"/>
                    <a:pt x="17649" y="11132"/>
                    <a:pt x="17649" y="11132"/>
                  </a:cubicBezTo>
                  <a:close/>
                  <a:moveTo>
                    <a:pt x="21600" y="4345"/>
                  </a:moveTo>
                  <a:lnTo>
                    <a:pt x="10562" y="16389"/>
                  </a:lnTo>
                  <a:lnTo>
                    <a:pt x="4479" y="9751"/>
                  </a:lnTo>
                  <a:lnTo>
                    <a:pt x="7069" y="6925"/>
                  </a:lnTo>
                  <a:lnTo>
                    <a:pt x="10561" y="10736"/>
                  </a:lnTo>
                  <a:lnTo>
                    <a:pt x="19009" y="1519"/>
                  </a:lnTo>
                  <a:cubicBezTo>
                    <a:pt x="19009" y="1519"/>
                    <a:pt x="21600" y="4345"/>
                    <a:pt x="21600" y="4345"/>
                  </a:cubicBezTo>
                  <a:close/>
                  <a:moveTo>
                    <a:pt x="21600" y="4345"/>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70" name="AutoShape 25"/>
            <p:cNvSpPr>
              <a:spLocks noChangeAspect="1"/>
            </p:cNvSpPr>
            <p:nvPr/>
          </p:nvSpPr>
          <p:spPr bwMode="auto">
            <a:xfrm>
              <a:off x="11852889" y="6920688"/>
              <a:ext cx="719138" cy="660400"/>
            </a:xfrm>
            <a:custGeom>
              <a:avLst/>
              <a:gdLst>
                <a:gd name="T0" fmla="*/ 17649 w 21600"/>
                <a:gd name="T1" fmla="*/ 11132 h 21600"/>
                <a:gd name="T2" fmla="*/ 15384 w 21600"/>
                <a:gd name="T3" fmla="*/ 16786 h 21600"/>
                <a:gd name="T4" fmla="*/ 9898 w 21600"/>
                <a:gd name="T5" fmla="*/ 19266 h 21600"/>
                <a:gd name="T6" fmla="*/ 4412 w 21600"/>
                <a:gd name="T7" fmla="*/ 16786 h 21600"/>
                <a:gd name="T8" fmla="*/ 2140 w 21600"/>
                <a:gd name="T9" fmla="*/ 10800 h 21600"/>
                <a:gd name="T10" fmla="*/ 4412 w 21600"/>
                <a:gd name="T11" fmla="*/ 4815 h 21600"/>
                <a:gd name="T12" fmla="*/ 9898 w 21600"/>
                <a:gd name="T13" fmla="*/ 2336 h 21600"/>
                <a:gd name="T14" fmla="*/ 14489 w 21600"/>
                <a:gd name="T15" fmla="*/ 3975 h 21600"/>
                <a:gd name="T16" fmla="*/ 16015 w 21600"/>
                <a:gd name="T17" fmla="*/ 2309 h 21600"/>
                <a:gd name="T18" fmla="*/ 9898 w 21600"/>
                <a:gd name="T19" fmla="*/ 0 h 21600"/>
                <a:gd name="T20" fmla="*/ 0 w 21600"/>
                <a:gd name="T21" fmla="*/ 10800 h 21600"/>
                <a:gd name="T22" fmla="*/ 9898 w 21600"/>
                <a:gd name="T23" fmla="*/ 21600 h 21600"/>
                <a:gd name="T24" fmla="*/ 19796 w 21600"/>
                <a:gd name="T25" fmla="*/ 10800 h 21600"/>
                <a:gd name="T26" fmla="*/ 19650 w 21600"/>
                <a:gd name="T27" fmla="*/ 8949 h 21600"/>
                <a:gd name="T28" fmla="*/ 17649 w 21600"/>
                <a:gd name="T29" fmla="*/ 11132 h 21600"/>
                <a:gd name="T30" fmla="*/ 21600 w 21600"/>
                <a:gd name="T31" fmla="*/ 4345 h 21600"/>
                <a:gd name="T32" fmla="*/ 10562 w 21600"/>
                <a:gd name="T33" fmla="*/ 16389 h 21600"/>
                <a:gd name="T34" fmla="*/ 4479 w 21600"/>
                <a:gd name="T35" fmla="*/ 9751 h 21600"/>
                <a:gd name="T36" fmla="*/ 7069 w 21600"/>
                <a:gd name="T37" fmla="*/ 6925 h 21600"/>
                <a:gd name="T38" fmla="*/ 10561 w 21600"/>
                <a:gd name="T39" fmla="*/ 10736 h 21600"/>
                <a:gd name="T40" fmla="*/ 19009 w 21600"/>
                <a:gd name="T41" fmla="*/ 1519 h 21600"/>
                <a:gd name="T42" fmla="*/ 21600 w 21600"/>
                <a:gd name="T43" fmla="*/ 4345 h 21600"/>
                <a:gd name="T44" fmla="*/ 21600 w 21600"/>
                <a:gd name="T45" fmla="*/ 434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600" h="21600">
                  <a:moveTo>
                    <a:pt x="17649" y="11132"/>
                  </a:moveTo>
                  <a:cubicBezTo>
                    <a:pt x="17574" y="13269"/>
                    <a:pt x="16777" y="15265"/>
                    <a:pt x="15384" y="16786"/>
                  </a:cubicBezTo>
                  <a:cubicBezTo>
                    <a:pt x="13918" y="18384"/>
                    <a:pt x="11970" y="19266"/>
                    <a:pt x="9898" y="19266"/>
                  </a:cubicBezTo>
                  <a:cubicBezTo>
                    <a:pt x="7826" y="19266"/>
                    <a:pt x="5877" y="18384"/>
                    <a:pt x="4412" y="16786"/>
                  </a:cubicBezTo>
                  <a:cubicBezTo>
                    <a:pt x="2947" y="15187"/>
                    <a:pt x="2140" y="13061"/>
                    <a:pt x="2140" y="10800"/>
                  </a:cubicBezTo>
                  <a:cubicBezTo>
                    <a:pt x="2140" y="8540"/>
                    <a:pt x="2947" y="6414"/>
                    <a:pt x="4412" y="4815"/>
                  </a:cubicBezTo>
                  <a:cubicBezTo>
                    <a:pt x="5877" y="3216"/>
                    <a:pt x="7826" y="2336"/>
                    <a:pt x="9898" y="2336"/>
                  </a:cubicBezTo>
                  <a:cubicBezTo>
                    <a:pt x="11572" y="2336"/>
                    <a:pt x="13166" y="2911"/>
                    <a:pt x="14489" y="3975"/>
                  </a:cubicBezTo>
                  <a:lnTo>
                    <a:pt x="16015" y="2309"/>
                  </a:lnTo>
                  <a:cubicBezTo>
                    <a:pt x="14331" y="863"/>
                    <a:pt x="12207" y="0"/>
                    <a:pt x="9898" y="0"/>
                  </a:cubicBezTo>
                  <a:cubicBezTo>
                    <a:pt x="4431" y="0"/>
                    <a:pt x="0" y="4836"/>
                    <a:pt x="0" y="10800"/>
                  </a:cubicBezTo>
                  <a:cubicBezTo>
                    <a:pt x="0" y="16765"/>
                    <a:pt x="4431" y="21600"/>
                    <a:pt x="9898" y="21600"/>
                  </a:cubicBezTo>
                  <a:cubicBezTo>
                    <a:pt x="15364" y="21600"/>
                    <a:pt x="19796" y="16765"/>
                    <a:pt x="19796" y="10800"/>
                  </a:cubicBezTo>
                  <a:cubicBezTo>
                    <a:pt x="19796" y="10169"/>
                    <a:pt x="19746" y="9550"/>
                    <a:pt x="19650" y="8949"/>
                  </a:cubicBezTo>
                  <a:cubicBezTo>
                    <a:pt x="19650" y="8949"/>
                    <a:pt x="17649" y="11132"/>
                    <a:pt x="17649" y="11132"/>
                  </a:cubicBezTo>
                  <a:close/>
                  <a:moveTo>
                    <a:pt x="21600" y="4345"/>
                  </a:moveTo>
                  <a:lnTo>
                    <a:pt x="10562" y="16389"/>
                  </a:lnTo>
                  <a:lnTo>
                    <a:pt x="4479" y="9751"/>
                  </a:lnTo>
                  <a:lnTo>
                    <a:pt x="7069" y="6925"/>
                  </a:lnTo>
                  <a:lnTo>
                    <a:pt x="10561" y="10736"/>
                  </a:lnTo>
                  <a:lnTo>
                    <a:pt x="19009" y="1519"/>
                  </a:lnTo>
                  <a:cubicBezTo>
                    <a:pt x="19009" y="1519"/>
                    <a:pt x="21600" y="4345"/>
                    <a:pt x="21600" y="4345"/>
                  </a:cubicBezTo>
                  <a:close/>
                  <a:moveTo>
                    <a:pt x="21600" y="4345"/>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71" name="AutoShape 25"/>
            <p:cNvSpPr>
              <a:spLocks noChangeAspect="1"/>
            </p:cNvSpPr>
            <p:nvPr/>
          </p:nvSpPr>
          <p:spPr bwMode="auto">
            <a:xfrm>
              <a:off x="17758594" y="6941480"/>
              <a:ext cx="719138" cy="660400"/>
            </a:xfrm>
            <a:custGeom>
              <a:avLst/>
              <a:gdLst>
                <a:gd name="T0" fmla="*/ 17649 w 21600"/>
                <a:gd name="T1" fmla="*/ 11132 h 21600"/>
                <a:gd name="T2" fmla="*/ 15384 w 21600"/>
                <a:gd name="T3" fmla="*/ 16786 h 21600"/>
                <a:gd name="T4" fmla="*/ 9898 w 21600"/>
                <a:gd name="T5" fmla="*/ 19266 h 21600"/>
                <a:gd name="T6" fmla="*/ 4412 w 21600"/>
                <a:gd name="T7" fmla="*/ 16786 h 21600"/>
                <a:gd name="T8" fmla="*/ 2140 w 21600"/>
                <a:gd name="T9" fmla="*/ 10800 h 21600"/>
                <a:gd name="T10" fmla="*/ 4412 w 21600"/>
                <a:gd name="T11" fmla="*/ 4815 h 21600"/>
                <a:gd name="T12" fmla="*/ 9898 w 21600"/>
                <a:gd name="T13" fmla="*/ 2336 h 21600"/>
                <a:gd name="T14" fmla="*/ 14489 w 21600"/>
                <a:gd name="T15" fmla="*/ 3975 h 21600"/>
                <a:gd name="T16" fmla="*/ 16015 w 21600"/>
                <a:gd name="T17" fmla="*/ 2309 h 21600"/>
                <a:gd name="T18" fmla="*/ 9898 w 21600"/>
                <a:gd name="T19" fmla="*/ 0 h 21600"/>
                <a:gd name="T20" fmla="*/ 0 w 21600"/>
                <a:gd name="T21" fmla="*/ 10800 h 21600"/>
                <a:gd name="T22" fmla="*/ 9898 w 21600"/>
                <a:gd name="T23" fmla="*/ 21600 h 21600"/>
                <a:gd name="T24" fmla="*/ 19796 w 21600"/>
                <a:gd name="T25" fmla="*/ 10800 h 21600"/>
                <a:gd name="T26" fmla="*/ 19650 w 21600"/>
                <a:gd name="T27" fmla="*/ 8949 h 21600"/>
                <a:gd name="T28" fmla="*/ 17649 w 21600"/>
                <a:gd name="T29" fmla="*/ 11132 h 21600"/>
                <a:gd name="T30" fmla="*/ 21600 w 21600"/>
                <a:gd name="T31" fmla="*/ 4345 h 21600"/>
                <a:gd name="T32" fmla="*/ 10562 w 21600"/>
                <a:gd name="T33" fmla="*/ 16389 h 21600"/>
                <a:gd name="T34" fmla="*/ 4479 w 21600"/>
                <a:gd name="T35" fmla="*/ 9751 h 21600"/>
                <a:gd name="T36" fmla="*/ 7069 w 21600"/>
                <a:gd name="T37" fmla="*/ 6925 h 21600"/>
                <a:gd name="T38" fmla="*/ 10561 w 21600"/>
                <a:gd name="T39" fmla="*/ 10736 h 21600"/>
                <a:gd name="T40" fmla="*/ 19009 w 21600"/>
                <a:gd name="T41" fmla="*/ 1519 h 21600"/>
                <a:gd name="T42" fmla="*/ 21600 w 21600"/>
                <a:gd name="T43" fmla="*/ 4345 h 21600"/>
                <a:gd name="T44" fmla="*/ 21600 w 21600"/>
                <a:gd name="T45" fmla="*/ 434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600" h="21600">
                  <a:moveTo>
                    <a:pt x="17649" y="11132"/>
                  </a:moveTo>
                  <a:cubicBezTo>
                    <a:pt x="17574" y="13269"/>
                    <a:pt x="16777" y="15265"/>
                    <a:pt x="15384" y="16786"/>
                  </a:cubicBezTo>
                  <a:cubicBezTo>
                    <a:pt x="13918" y="18384"/>
                    <a:pt x="11970" y="19266"/>
                    <a:pt x="9898" y="19266"/>
                  </a:cubicBezTo>
                  <a:cubicBezTo>
                    <a:pt x="7826" y="19266"/>
                    <a:pt x="5877" y="18384"/>
                    <a:pt x="4412" y="16786"/>
                  </a:cubicBezTo>
                  <a:cubicBezTo>
                    <a:pt x="2947" y="15187"/>
                    <a:pt x="2140" y="13061"/>
                    <a:pt x="2140" y="10800"/>
                  </a:cubicBezTo>
                  <a:cubicBezTo>
                    <a:pt x="2140" y="8540"/>
                    <a:pt x="2947" y="6414"/>
                    <a:pt x="4412" y="4815"/>
                  </a:cubicBezTo>
                  <a:cubicBezTo>
                    <a:pt x="5877" y="3216"/>
                    <a:pt x="7826" y="2336"/>
                    <a:pt x="9898" y="2336"/>
                  </a:cubicBezTo>
                  <a:cubicBezTo>
                    <a:pt x="11572" y="2336"/>
                    <a:pt x="13166" y="2911"/>
                    <a:pt x="14489" y="3975"/>
                  </a:cubicBezTo>
                  <a:lnTo>
                    <a:pt x="16015" y="2309"/>
                  </a:lnTo>
                  <a:cubicBezTo>
                    <a:pt x="14331" y="863"/>
                    <a:pt x="12207" y="0"/>
                    <a:pt x="9898" y="0"/>
                  </a:cubicBezTo>
                  <a:cubicBezTo>
                    <a:pt x="4431" y="0"/>
                    <a:pt x="0" y="4836"/>
                    <a:pt x="0" y="10800"/>
                  </a:cubicBezTo>
                  <a:cubicBezTo>
                    <a:pt x="0" y="16765"/>
                    <a:pt x="4431" y="21600"/>
                    <a:pt x="9898" y="21600"/>
                  </a:cubicBezTo>
                  <a:cubicBezTo>
                    <a:pt x="15364" y="21600"/>
                    <a:pt x="19796" y="16765"/>
                    <a:pt x="19796" y="10800"/>
                  </a:cubicBezTo>
                  <a:cubicBezTo>
                    <a:pt x="19796" y="10169"/>
                    <a:pt x="19746" y="9550"/>
                    <a:pt x="19650" y="8949"/>
                  </a:cubicBezTo>
                  <a:cubicBezTo>
                    <a:pt x="19650" y="8949"/>
                    <a:pt x="17649" y="11132"/>
                    <a:pt x="17649" y="11132"/>
                  </a:cubicBezTo>
                  <a:close/>
                  <a:moveTo>
                    <a:pt x="21600" y="4345"/>
                  </a:moveTo>
                  <a:lnTo>
                    <a:pt x="10562" y="16389"/>
                  </a:lnTo>
                  <a:lnTo>
                    <a:pt x="4479" y="9751"/>
                  </a:lnTo>
                  <a:lnTo>
                    <a:pt x="7069" y="6925"/>
                  </a:lnTo>
                  <a:lnTo>
                    <a:pt x="10561" y="10736"/>
                  </a:lnTo>
                  <a:lnTo>
                    <a:pt x="19009" y="1519"/>
                  </a:lnTo>
                  <a:cubicBezTo>
                    <a:pt x="19009" y="1519"/>
                    <a:pt x="21600" y="4345"/>
                    <a:pt x="21600" y="4345"/>
                  </a:cubicBezTo>
                  <a:close/>
                  <a:moveTo>
                    <a:pt x="21600" y="4345"/>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72" name="AutoShape 39"/>
            <p:cNvSpPr>
              <a:spLocks/>
            </p:cNvSpPr>
            <p:nvPr/>
          </p:nvSpPr>
          <p:spPr bwMode="auto">
            <a:xfrm>
              <a:off x="5895286" y="6902809"/>
              <a:ext cx="658921" cy="590205"/>
            </a:xfrm>
            <a:custGeom>
              <a:avLst/>
              <a:gdLst/>
              <a:ahLst/>
              <a:cxnLst/>
              <a:rect l="0" t="0" r="r" b="b"/>
              <a:pathLst>
                <a:path w="21600" h="21600">
                  <a:moveTo>
                    <a:pt x="11225" y="19827"/>
                  </a:moveTo>
                  <a:cubicBezTo>
                    <a:pt x="10644" y="19827"/>
                    <a:pt x="10173" y="19315"/>
                    <a:pt x="10173" y="18683"/>
                  </a:cubicBezTo>
                  <a:cubicBezTo>
                    <a:pt x="10173" y="18050"/>
                    <a:pt x="10644" y="17538"/>
                    <a:pt x="11225" y="17538"/>
                  </a:cubicBezTo>
                  <a:cubicBezTo>
                    <a:pt x="11807" y="17538"/>
                    <a:pt x="12278" y="18050"/>
                    <a:pt x="12278" y="18683"/>
                  </a:cubicBezTo>
                  <a:cubicBezTo>
                    <a:pt x="12278" y="19315"/>
                    <a:pt x="11807" y="19827"/>
                    <a:pt x="11225" y="19827"/>
                  </a:cubicBezTo>
                  <a:close/>
                  <a:moveTo>
                    <a:pt x="13908" y="19000"/>
                  </a:moveTo>
                  <a:lnTo>
                    <a:pt x="13908" y="18365"/>
                  </a:lnTo>
                  <a:lnTo>
                    <a:pt x="13501" y="18254"/>
                  </a:lnTo>
                  <a:cubicBezTo>
                    <a:pt x="13417" y="18232"/>
                    <a:pt x="13351" y="18161"/>
                    <a:pt x="13328" y="18069"/>
                  </a:cubicBezTo>
                  <a:cubicBezTo>
                    <a:pt x="13328" y="18069"/>
                    <a:pt x="13328" y="18068"/>
                    <a:pt x="13328" y="18068"/>
                  </a:cubicBezTo>
                  <a:cubicBezTo>
                    <a:pt x="13306" y="17978"/>
                    <a:pt x="13331" y="17882"/>
                    <a:pt x="13392" y="17817"/>
                  </a:cubicBezTo>
                  <a:lnTo>
                    <a:pt x="13695" y="17499"/>
                  </a:lnTo>
                  <a:lnTo>
                    <a:pt x="13402" y="16949"/>
                  </a:lnTo>
                  <a:lnTo>
                    <a:pt x="13001" y="17074"/>
                  </a:lnTo>
                  <a:cubicBezTo>
                    <a:pt x="12916" y="17100"/>
                    <a:pt x="12825" y="17074"/>
                    <a:pt x="12762" y="17007"/>
                  </a:cubicBezTo>
                  <a:cubicBezTo>
                    <a:pt x="12762" y="17006"/>
                    <a:pt x="12762" y="17006"/>
                    <a:pt x="12762" y="17006"/>
                  </a:cubicBezTo>
                  <a:cubicBezTo>
                    <a:pt x="12703" y="16942"/>
                    <a:pt x="12680" y="16847"/>
                    <a:pt x="12703" y="16758"/>
                  </a:cubicBezTo>
                  <a:lnTo>
                    <a:pt x="12820" y="16315"/>
                  </a:lnTo>
                  <a:lnTo>
                    <a:pt x="12313" y="15998"/>
                  </a:lnTo>
                  <a:lnTo>
                    <a:pt x="12022" y="16325"/>
                  </a:lnTo>
                  <a:cubicBezTo>
                    <a:pt x="11962" y="16393"/>
                    <a:pt x="11873" y="16420"/>
                    <a:pt x="11789" y="16395"/>
                  </a:cubicBezTo>
                  <a:cubicBezTo>
                    <a:pt x="11789" y="16395"/>
                    <a:pt x="11788" y="16395"/>
                    <a:pt x="11788" y="16395"/>
                  </a:cubicBezTo>
                  <a:cubicBezTo>
                    <a:pt x="11705" y="16371"/>
                    <a:pt x="11640" y="16300"/>
                    <a:pt x="11620" y="16209"/>
                  </a:cubicBezTo>
                  <a:lnTo>
                    <a:pt x="11518" y="15765"/>
                  </a:lnTo>
                  <a:lnTo>
                    <a:pt x="10934" y="15765"/>
                  </a:lnTo>
                  <a:lnTo>
                    <a:pt x="10832" y="16207"/>
                  </a:lnTo>
                  <a:cubicBezTo>
                    <a:pt x="10811" y="16299"/>
                    <a:pt x="10746" y="16371"/>
                    <a:pt x="10661" y="16396"/>
                  </a:cubicBezTo>
                  <a:lnTo>
                    <a:pt x="10660" y="16396"/>
                  </a:lnTo>
                  <a:cubicBezTo>
                    <a:pt x="10578" y="16420"/>
                    <a:pt x="10490" y="16394"/>
                    <a:pt x="10430" y="16327"/>
                  </a:cubicBezTo>
                  <a:lnTo>
                    <a:pt x="10137" y="15998"/>
                  </a:lnTo>
                  <a:lnTo>
                    <a:pt x="9631" y="16315"/>
                  </a:lnTo>
                  <a:lnTo>
                    <a:pt x="9746" y="16751"/>
                  </a:lnTo>
                  <a:cubicBezTo>
                    <a:pt x="9770" y="16843"/>
                    <a:pt x="9746" y="16943"/>
                    <a:pt x="9685" y="17011"/>
                  </a:cubicBezTo>
                  <a:lnTo>
                    <a:pt x="9684" y="17011"/>
                  </a:lnTo>
                  <a:cubicBezTo>
                    <a:pt x="9625" y="17076"/>
                    <a:pt x="9537" y="17101"/>
                    <a:pt x="9456" y="17076"/>
                  </a:cubicBezTo>
                  <a:lnTo>
                    <a:pt x="9049" y="16949"/>
                  </a:lnTo>
                  <a:lnTo>
                    <a:pt x="8756" y="17499"/>
                  </a:lnTo>
                  <a:lnTo>
                    <a:pt x="9058" y="17816"/>
                  </a:lnTo>
                  <a:cubicBezTo>
                    <a:pt x="9120" y="17881"/>
                    <a:pt x="9145" y="17979"/>
                    <a:pt x="9123" y="18070"/>
                  </a:cubicBezTo>
                  <a:cubicBezTo>
                    <a:pt x="9123" y="18070"/>
                    <a:pt x="9122" y="18071"/>
                    <a:pt x="9122" y="18071"/>
                  </a:cubicBezTo>
                  <a:cubicBezTo>
                    <a:pt x="9101" y="18161"/>
                    <a:pt x="9035" y="18231"/>
                    <a:pt x="8952" y="18254"/>
                  </a:cubicBezTo>
                  <a:lnTo>
                    <a:pt x="8543" y="18365"/>
                  </a:lnTo>
                  <a:lnTo>
                    <a:pt x="8543" y="19000"/>
                  </a:lnTo>
                  <a:lnTo>
                    <a:pt x="8950" y="19111"/>
                  </a:lnTo>
                  <a:cubicBezTo>
                    <a:pt x="9034" y="19134"/>
                    <a:pt x="9101" y="19205"/>
                    <a:pt x="9123" y="19296"/>
                  </a:cubicBezTo>
                  <a:cubicBezTo>
                    <a:pt x="9123" y="19296"/>
                    <a:pt x="9123" y="19297"/>
                    <a:pt x="9123" y="19297"/>
                  </a:cubicBezTo>
                  <a:cubicBezTo>
                    <a:pt x="9146" y="19387"/>
                    <a:pt x="9121" y="19483"/>
                    <a:pt x="9059" y="19548"/>
                  </a:cubicBezTo>
                  <a:lnTo>
                    <a:pt x="8756" y="19866"/>
                  </a:lnTo>
                  <a:lnTo>
                    <a:pt x="9049" y="20416"/>
                  </a:lnTo>
                  <a:lnTo>
                    <a:pt x="9450" y="20291"/>
                  </a:lnTo>
                  <a:cubicBezTo>
                    <a:pt x="9534" y="20265"/>
                    <a:pt x="9626" y="20291"/>
                    <a:pt x="9689" y="20358"/>
                  </a:cubicBezTo>
                  <a:cubicBezTo>
                    <a:pt x="9689" y="20359"/>
                    <a:pt x="9689" y="20359"/>
                    <a:pt x="9689" y="20359"/>
                  </a:cubicBezTo>
                  <a:cubicBezTo>
                    <a:pt x="9749" y="20424"/>
                    <a:pt x="9771" y="20519"/>
                    <a:pt x="9748" y="20607"/>
                  </a:cubicBezTo>
                  <a:lnTo>
                    <a:pt x="9631" y="21050"/>
                  </a:lnTo>
                  <a:lnTo>
                    <a:pt x="10137" y="21368"/>
                  </a:lnTo>
                  <a:lnTo>
                    <a:pt x="10429" y="21040"/>
                  </a:lnTo>
                  <a:cubicBezTo>
                    <a:pt x="10489" y="20973"/>
                    <a:pt x="10578" y="20945"/>
                    <a:pt x="10662" y="20970"/>
                  </a:cubicBezTo>
                  <a:cubicBezTo>
                    <a:pt x="10663" y="20970"/>
                    <a:pt x="10663" y="20970"/>
                    <a:pt x="10663" y="20970"/>
                  </a:cubicBezTo>
                  <a:cubicBezTo>
                    <a:pt x="10746" y="20994"/>
                    <a:pt x="10810" y="21065"/>
                    <a:pt x="10831" y="21156"/>
                  </a:cubicBezTo>
                  <a:lnTo>
                    <a:pt x="10934" y="21600"/>
                  </a:lnTo>
                  <a:lnTo>
                    <a:pt x="11518" y="21600"/>
                  </a:lnTo>
                  <a:lnTo>
                    <a:pt x="11620" y="21158"/>
                  </a:lnTo>
                  <a:cubicBezTo>
                    <a:pt x="11640" y="21066"/>
                    <a:pt x="11706" y="20994"/>
                    <a:pt x="11789" y="20970"/>
                  </a:cubicBezTo>
                  <a:lnTo>
                    <a:pt x="11791" y="20969"/>
                  </a:lnTo>
                  <a:cubicBezTo>
                    <a:pt x="11873" y="20945"/>
                    <a:pt x="11961" y="20972"/>
                    <a:pt x="12021" y="21039"/>
                  </a:cubicBezTo>
                  <a:lnTo>
                    <a:pt x="12313" y="21368"/>
                  </a:lnTo>
                  <a:lnTo>
                    <a:pt x="12820" y="21050"/>
                  </a:lnTo>
                  <a:lnTo>
                    <a:pt x="12705" y="20614"/>
                  </a:lnTo>
                  <a:cubicBezTo>
                    <a:pt x="12680" y="20522"/>
                    <a:pt x="12704" y="20422"/>
                    <a:pt x="12767" y="20354"/>
                  </a:cubicBezTo>
                  <a:cubicBezTo>
                    <a:pt x="12767" y="20354"/>
                    <a:pt x="12767" y="20354"/>
                    <a:pt x="12767" y="20354"/>
                  </a:cubicBezTo>
                  <a:cubicBezTo>
                    <a:pt x="12826" y="20289"/>
                    <a:pt x="12914" y="20264"/>
                    <a:pt x="12995" y="20289"/>
                  </a:cubicBezTo>
                  <a:lnTo>
                    <a:pt x="13402" y="20416"/>
                  </a:lnTo>
                  <a:lnTo>
                    <a:pt x="13695" y="19866"/>
                  </a:lnTo>
                  <a:lnTo>
                    <a:pt x="13393" y="19549"/>
                  </a:lnTo>
                  <a:cubicBezTo>
                    <a:pt x="13331" y="19484"/>
                    <a:pt x="13306" y="19386"/>
                    <a:pt x="13328" y="19295"/>
                  </a:cubicBezTo>
                  <a:cubicBezTo>
                    <a:pt x="13328" y="19295"/>
                    <a:pt x="13329" y="19294"/>
                    <a:pt x="13329" y="19294"/>
                  </a:cubicBezTo>
                  <a:cubicBezTo>
                    <a:pt x="13351" y="19204"/>
                    <a:pt x="13416" y="19134"/>
                    <a:pt x="13499" y="19111"/>
                  </a:cubicBezTo>
                  <a:cubicBezTo>
                    <a:pt x="13499" y="19111"/>
                    <a:pt x="13908" y="19000"/>
                    <a:pt x="13908" y="19000"/>
                  </a:cubicBezTo>
                  <a:close/>
                  <a:moveTo>
                    <a:pt x="17645" y="16587"/>
                  </a:moveTo>
                  <a:cubicBezTo>
                    <a:pt x="16843" y="16587"/>
                    <a:pt x="16194" y="15881"/>
                    <a:pt x="16194" y="15010"/>
                  </a:cubicBezTo>
                  <a:cubicBezTo>
                    <a:pt x="16194" y="14139"/>
                    <a:pt x="16843" y="13432"/>
                    <a:pt x="17645" y="13432"/>
                  </a:cubicBezTo>
                  <a:cubicBezTo>
                    <a:pt x="18446" y="13432"/>
                    <a:pt x="19095" y="14139"/>
                    <a:pt x="19095" y="15010"/>
                  </a:cubicBezTo>
                  <a:cubicBezTo>
                    <a:pt x="19095" y="15881"/>
                    <a:pt x="18446" y="16587"/>
                    <a:pt x="17645" y="16587"/>
                  </a:cubicBezTo>
                  <a:close/>
                  <a:moveTo>
                    <a:pt x="21600" y="15589"/>
                  </a:moveTo>
                  <a:lnTo>
                    <a:pt x="21600" y="14430"/>
                  </a:lnTo>
                  <a:lnTo>
                    <a:pt x="21024" y="14208"/>
                  </a:lnTo>
                  <a:cubicBezTo>
                    <a:pt x="20804" y="14123"/>
                    <a:pt x="20628" y="13941"/>
                    <a:pt x="20539" y="13707"/>
                  </a:cubicBezTo>
                  <a:lnTo>
                    <a:pt x="20538" y="13707"/>
                  </a:lnTo>
                  <a:cubicBezTo>
                    <a:pt x="20449" y="13472"/>
                    <a:pt x="20455" y="13207"/>
                    <a:pt x="20556" y="12978"/>
                  </a:cubicBezTo>
                  <a:lnTo>
                    <a:pt x="20818" y="12378"/>
                  </a:lnTo>
                  <a:lnTo>
                    <a:pt x="20064" y="11559"/>
                  </a:lnTo>
                  <a:lnTo>
                    <a:pt x="19513" y="11844"/>
                  </a:lnTo>
                  <a:cubicBezTo>
                    <a:pt x="19302" y="11953"/>
                    <a:pt x="19059" y="11959"/>
                    <a:pt x="18843" y="11862"/>
                  </a:cubicBezTo>
                  <a:cubicBezTo>
                    <a:pt x="18627" y="11765"/>
                    <a:pt x="18460" y="11573"/>
                    <a:pt x="18382" y="11335"/>
                  </a:cubicBezTo>
                  <a:lnTo>
                    <a:pt x="18177" y="10708"/>
                  </a:lnTo>
                  <a:lnTo>
                    <a:pt x="17112" y="10708"/>
                  </a:lnTo>
                  <a:lnTo>
                    <a:pt x="16907" y="11335"/>
                  </a:lnTo>
                  <a:cubicBezTo>
                    <a:pt x="16829" y="11573"/>
                    <a:pt x="16662" y="11765"/>
                    <a:pt x="16446" y="11862"/>
                  </a:cubicBezTo>
                  <a:cubicBezTo>
                    <a:pt x="16231" y="11959"/>
                    <a:pt x="15987" y="11953"/>
                    <a:pt x="15776" y="11844"/>
                  </a:cubicBezTo>
                  <a:lnTo>
                    <a:pt x="15225" y="11559"/>
                  </a:lnTo>
                  <a:lnTo>
                    <a:pt x="14472" y="12378"/>
                  </a:lnTo>
                  <a:lnTo>
                    <a:pt x="14733" y="12978"/>
                  </a:lnTo>
                  <a:cubicBezTo>
                    <a:pt x="14834" y="13207"/>
                    <a:pt x="14840" y="13472"/>
                    <a:pt x="14751" y="13707"/>
                  </a:cubicBezTo>
                  <a:cubicBezTo>
                    <a:pt x="14751" y="13707"/>
                    <a:pt x="14751" y="13707"/>
                    <a:pt x="14751" y="13707"/>
                  </a:cubicBezTo>
                  <a:cubicBezTo>
                    <a:pt x="14661" y="13941"/>
                    <a:pt x="14485" y="14123"/>
                    <a:pt x="14265" y="14208"/>
                  </a:cubicBezTo>
                  <a:lnTo>
                    <a:pt x="13690" y="14430"/>
                  </a:lnTo>
                  <a:lnTo>
                    <a:pt x="13690" y="15589"/>
                  </a:lnTo>
                  <a:lnTo>
                    <a:pt x="14265" y="15812"/>
                  </a:lnTo>
                  <a:cubicBezTo>
                    <a:pt x="14485" y="15896"/>
                    <a:pt x="14661" y="16079"/>
                    <a:pt x="14751" y="16313"/>
                  </a:cubicBezTo>
                  <a:cubicBezTo>
                    <a:pt x="14751" y="16313"/>
                    <a:pt x="14751" y="16313"/>
                    <a:pt x="14751" y="16313"/>
                  </a:cubicBezTo>
                  <a:cubicBezTo>
                    <a:pt x="14840" y="16548"/>
                    <a:pt x="14834" y="16813"/>
                    <a:pt x="14733" y="17042"/>
                  </a:cubicBezTo>
                  <a:lnTo>
                    <a:pt x="14472" y="17642"/>
                  </a:lnTo>
                  <a:lnTo>
                    <a:pt x="15225" y="18461"/>
                  </a:lnTo>
                  <a:lnTo>
                    <a:pt x="15776" y="18176"/>
                  </a:lnTo>
                  <a:cubicBezTo>
                    <a:pt x="15987" y="18067"/>
                    <a:pt x="16231" y="18060"/>
                    <a:pt x="16446" y="18157"/>
                  </a:cubicBezTo>
                  <a:lnTo>
                    <a:pt x="16446" y="18158"/>
                  </a:lnTo>
                  <a:cubicBezTo>
                    <a:pt x="16662" y="18254"/>
                    <a:pt x="16829" y="18446"/>
                    <a:pt x="16907" y="18685"/>
                  </a:cubicBezTo>
                  <a:lnTo>
                    <a:pt x="17112" y="19311"/>
                  </a:lnTo>
                  <a:lnTo>
                    <a:pt x="18177" y="19311"/>
                  </a:lnTo>
                  <a:lnTo>
                    <a:pt x="18381" y="18689"/>
                  </a:lnTo>
                  <a:cubicBezTo>
                    <a:pt x="18459" y="18448"/>
                    <a:pt x="18628" y="18254"/>
                    <a:pt x="18845" y="18156"/>
                  </a:cubicBezTo>
                  <a:lnTo>
                    <a:pt x="18846" y="18156"/>
                  </a:lnTo>
                  <a:cubicBezTo>
                    <a:pt x="19059" y="18059"/>
                    <a:pt x="19301" y="18066"/>
                    <a:pt x="19510" y="18174"/>
                  </a:cubicBezTo>
                  <a:lnTo>
                    <a:pt x="20064" y="18461"/>
                  </a:lnTo>
                  <a:lnTo>
                    <a:pt x="20818" y="17642"/>
                  </a:lnTo>
                  <a:lnTo>
                    <a:pt x="20556" y="17042"/>
                  </a:lnTo>
                  <a:cubicBezTo>
                    <a:pt x="20455" y="16813"/>
                    <a:pt x="20449" y="16548"/>
                    <a:pt x="20538" y="16313"/>
                  </a:cubicBezTo>
                  <a:cubicBezTo>
                    <a:pt x="20628" y="16079"/>
                    <a:pt x="20804" y="15896"/>
                    <a:pt x="21024" y="15811"/>
                  </a:cubicBezTo>
                  <a:cubicBezTo>
                    <a:pt x="21024" y="15811"/>
                    <a:pt x="21600" y="15589"/>
                    <a:pt x="21600" y="15589"/>
                  </a:cubicBezTo>
                  <a:close/>
                  <a:moveTo>
                    <a:pt x="7439" y="11059"/>
                  </a:moveTo>
                  <a:cubicBezTo>
                    <a:pt x="5933" y="11059"/>
                    <a:pt x="4711" y="9730"/>
                    <a:pt x="4711" y="8092"/>
                  </a:cubicBezTo>
                  <a:cubicBezTo>
                    <a:pt x="4711" y="6453"/>
                    <a:pt x="5933" y="5124"/>
                    <a:pt x="7439" y="5124"/>
                  </a:cubicBezTo>
                  <a:cubicBezTo>
                    <a:pt x="8947" y="5124"/>
                    <a:pt x="10168" y="6453"/>
                    <a:pt x="10168" y="8092"/>
                  </a:cubicBezTo>
                  <a:cubicBezTo>
                    <a:pt x="10168" y="9730"/>
                    <a:pt x="8947" y="11059"/>
                    <a:pt x="7439" y="11059"/>
                  </a:cubicBezTo>
                  <a:close/>
                  <a:moveTo>
                    <a:pt x="14879" y="9181"/>
                  </a:moveTo>
                  <a:lnTo>
                    <a:pt x="14879" y="7002"/>
                  </a:lnTo>
                  <a:lnTo>
                    <a:pt x="13797" y="6583"/>
                  </a:lnTo>
                  <a:cubicBezTo>
                    <a:pt x="13384" y="6424"/>
                    <a:pt x="13051" y="6081"/>
                    <a:pt x="12884" y="5640"/>
                  </a:cubicBezTo>
                  <a:cubicBezTo>
                    <a:pt x="12884" y="5640"/>
                    <a:pt x="12884" y="5640"/>
                    <a:pt x="12884" y="5640"/>
                  </a:cubicBezTo>
                  <a:cubicBezTo>
                    <a:pt x="12715" y="5198"/>
                    <a:pt x="12727" y="4700"/>
                    <a:pt x="12916" y="4269"/>
                  </a:cubicBezTo>
                  <a:lnTo>
                    <a:pt x="13409" y="3140"/>
                  </a:lnTo>
                  <a:lnTo>
                    <a:pt x="11991" y="1600"/>
                  </a:lnTo>
                  <a:lnTo>
                    <a:pt x="10955" y="2136"/>
                  </a:lnTo>
                  <a:cubicBezTo>
                    <a:pt x="10558" y="2341"/>
                    <a:pt x="10099" y="2354"/>
                    <a:pt x="9694" y="2171"/>
                  </a:cubicBezTo>
                  <a:lnTo>
                    <a:pt x="9693" y="2171"/>
                  </a:lnTo>
                  <a:cubicBezTo>
                    <a:pt x="9288" y="1988"/>
                    <a:pt x="8973" y="1627"/>
                    <a:pt x="8827" y="1178"/>
                  </a:cubicBezTo>
                  <a:lnTo>
                    <a:pt x="8442" y="0"/>
                  </a:lnTo>
                  <a:lnTo>
                    <a:pt x="6438" y="0"/>
                  </a:lnTo>
                  <a:lnTo>
                    <a:pt x="6052" y="1178"/>
                  </a:lnTo>
                  <a:cubicBezTo>
                    <a:pt x="5906" y="1627"/>
                    <a:pt x="5590" y="1988"/>
                    <a:pt x="5186" y="2171"/>
                  </a:cubicBezTo>
                  <a:lnTo>
                    <a:pt x="5185" y="2171"/>
                  </a:lnTo>
                  <a:cubicBezTo>
                    <a:pt x="4779" y="2354"/>
                    <a:pt x="4321" y="2341"/>
                    <a:pt x="3925" y="2136"/>
                  </a:cubicBezTo>
                  <a:lnTo>
                    <a:pt x="2887" y="1600"/>
                  </a:lnTo>
                  <a:lnTo>
                    <a:pt x="1470" y="3140"/>
                  </a:lnTo>
                  <a:lnTo>
                    <a:pt x="1963" y="4269"/>
                  </a:lnTo>
                  <a:cubicBezTo>
                    <a:pt x="2152" y="4700"/>
                    <a:pt x="2164" y="5199"/>
                    <a:pt x="1996" y="5640"/>
                  </a:cubicBezTo>
                  <a:cubicBezTo>
                    <a:pt x="1996" y="5640"/>
                    <a:pt x="1996" y="5640"/>
                    <a:pt x="1995" y="5641"/>
                  </a:cubicBezTo>
                  <a:cubicBezTo>
                    <a:pt x="1828" y="6081"/>
                    <a:pt x="1496" y="6424"/>
                    <a:pt x="1082" y="6583"/>
                  </a:cubicBezTo>
                  <a:lnTo>
                    <a:pt x="0" y="7002"/>
                  </a:lnTo>
                  <a:lnTo>
                    <a:pt x="0" y="9181"/>
                  </a:lnTo>
                  <a:lnTo>
                    <a:pt x="1082" y="9600"/>
                  </a:lnTo>
                  <a:cubicBezTo>
                    <a:pt x="1496" y="9760"/>
                    <a:pt x="1828" y="10103"/>
                    <a:pt x="1996" y="10543"/>
                  </a:cubicBezTo>
                  <a:cubicBezTo>
                    <a:pt x="2164" y="10985"/>
                    <a:pt x="2152" y="11483"/>
                    <a:pt x="1964" y="11915"/>
                  </a:cubicBezTo>
                  <a:lnTo>
                    <a:pt x="1470" y="13043"/>
                  </a:lnTo>
                  <a:lnTo>
                    <a:pt x="2887" y="14584"/>
                  </a:lnTo>
                  <a:lnTo>
                    <a:pt x="3925" y="14047"/>
                  </a:lnTo>
                  <a:cubicBezTo>
                    <a:pt x="4321" y="13842"/>
                    <a:pt x="4780" y="13830"/>
                    <a:pt x="5185" y="14013"/>
                  </a:cubicBezTo>
                  <a:lnTo>
                    <a:pt x="5186" y="14013"/>
                  </a:lnTo>
                  <a:cubicBezTo>
                    <a:pt x="5591" y="14195"/>
                    <a:pt x="5906" y="14556"/>
                    <a:pt x="6052" y="15005"/>
                  </a:cubicBezTo>
                  <a:lnTo>
                    <a:pt x="6438" y="16183"/>
                  </a:lnTo>
                  <a:lnTo>
                    <a:pt x="8442" y="16183"/>
                  </a:lnTo>
                  <a:lnTo>
                    <a:pt x="8824" y="15013"/>
                  </a:lnTo>
                  <a:cubicBezTo>
                    <a:pt x="8972" y="14560"/>
                    <a:pt x="9290" y="14195"/>
                    <a:pt x="9698" y="14011"/>
                  </a:cubicBezTo>
                  <a:cubicBezTo>
                    <a:pt x="9699" y="14010"/>
                    <a:pt x="9699" y="14010"/>
                    <a:pt x="9699" y="14010"/>
                  </a:cubicBezTo>
                  <a:cubicBezTo>
                    <a:pt x="10101" y="13828"/>
                    <a:pt x="10555" y="13841"/>
                    <a:pt x="10948" y="14044"/>
                  </a:cubicBezTo>
                  <a:lnTo>
                    <a:pt x="11991" y="14584"/>
                  </a:lnTo>
                  <a:lnTo>
                    <a:pt x="13409" y="13043"/>
                  </a:lnTo>
                  <a:lnTo>
                    <a:pt x="12915" y="11914"/>
                  </a:lnTo>
                  <a:cubicBezTo>
                    <a:pt x="12727" y="11483"/>
                    <a:pt x="12715" y="10985"/>
                    <a:pt x="12884" y="10544"/>
                  </a:cubicBezTo>
                  <a:cubicBezTo>
                    <a:pt x="12884" y="10544"/>
                    <a:pt x="12884" y="10544"/>
                    <a:pt x="12884" y="10543"/>
                  </a:cubicBezTo>
                  <a:cubicBezTo>
                    <a:pt x="13052" y="10102"/>
                    <a:pt x="13384" y="9760"/>
                    <a:pt x="13797" y="9600"/>
                  </a:cubicBezTo>
                  <a:cubicBezTo>
                    <a:pt x="13797" y="9600"/>
                    <a:pt x="14879" y="9181"/>
                    <a:pt x="14879" y="9181"/>
                  </a:cubicBezTo>
                  <a:close/>
                  <a:moveTo>
                    <a:pt x="14879" y="9181"/>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pl-PL" dirty="0"/>
            </a:p>
          </p:txBody>
        </p:sp>
        <p:sp>
          <p:nvSpPr>
            <p:cNvPr id="73" name="AutoShape 22"/>
            <p:cNvSpPr>
              <a:spLocks/>
            </p:cNvSpPr>
            <p:nvPr/>
          </p:nvSpPr>
          <p:spPr bwMode="auto">
            <a:xfrm>
              <a:off x="5754856" y="10906365"/>
              <a:ext cx="882479" cy="540182"/>
            </a:xfrm>
            <a:custGeom>
              <a:avLst/>
              <a:gdLst/>
              <a:ahLst/>
              <a:cxnLst/>
              <a:rect l="0" t="0" r="r" b="b"/>
              <a:pathLst>
                <a:path w="21600" h="21600">
                  <a:moveTo>
                    <a:pt x="11353" y="0"/>
                  </a:moveTo>
                  <a:lnTo>
                    <a:pt x="8766" y="21600"/>
                  </a:lnTo>
                  <a:cubicBezTo>
                    <a:pt x="8766" y="21600"/>
                    <a:pt x="10068" y="21600"/>
                    <a:pt x="10068" y="21600"/>
                  </a:cubicBezTo>
                  <a:lnTo>
                    <a:pt x="12654" y="0"/>
                  </a:lnTo>
                  <a:lnTo>
                    <a:pt x="11353" y="0"/>
                  </a:lnTo>
                  <a:close/>
                  <a:moveTo>
                    <a:pt x="7607" y="2469"/>
                  </a:moveTo>
                  <a:lnTo>
                    <a:pt x="0" y="8987"/>
                  </a:lnTo>
                  <a:lnTo>
                    <a:pt x="0" y="11340"/>
                  </a:lnTo>
                  <a:cubicBezTo>
                    <a:pt x="0" y="11340"/>
                    <a:pt x="7607" y="17839"/>
                    <a:pt x="7607" y="17839"/>
                  </a:cubicBezTo>
                  <a:lnTo>
                    <a:pt x="7607" y="15323"/>
                  </a:lnTo>
                  <a:lnTo>
                    <a:pt x="1354" y="10183"/>
                  </a:lnTo>
                  <a:lnTo>
                    <a:pt x="7607" y="5005"/>
                  </a:lnTo>
                  <a:lnTo>
                    <a:pt x="7607" y="2469"/>
                  </a:lnTo>
                  <a:close/>
                  <a:moveTo>
                    <a:pt x="13993" y="2469"/>
                  </a:moveTo>
                  <a:lnTo>
                    <a:pt x="13993" y="5005"/>
                  </a:lnTo>
                  <a:lnTo>
                    <a:pt x="20230" y="10183"/>
                  </a:lnTo>
                  <a:lnTo>
                    <a:pt x="13993" y="15323"/>
                  </a:lnTo>
                  <a:lnTo>
                    <a:pt x="13993" y="17839"/>
                  </a:lnTo>
                  <a:cubicBezTo>
                    <a:pt x="13993" y="17839"/>
                    <a:pt x="21600" y="11340"/>
                    <a:pt x="21600" y="11340"/>
                  </a:cubicBezTo>
                  <a:lnTo>
                    <a:pt x="21600" y="8987"/>
                  </a:lnTo>
                  <a:lnTo>
                    <a:pt x="13993" y="2469"/>
                  </a:lnTo>
                  <a:close/>
                  <a:moveTo>
                    <a:pt x="13993" y="2469"/>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pl-PL" dirty="0"/>
            </a:p>
          </p:txBody>
        </p:sp>
        <p:sp>
          <p:nvSpPr>
            <p:cNvPr id="74" name="AutoShape 27"/>
            <p:cNvSpPr>
              <a:spLocks/>
            </p:cNvSpPr>
            <p:nvPr/>
          </p:nvSpPr>
          <p:spPr bwMode="auto">
            <a:xfrm>
              <a:off x="12017445" y="10805105"/>
              <a:ext cx="492236" cy="741268"/>
            </a:xfrm>
            <a:custGeom>
              <a:avLst/>
              <a:gdLst/>
              <a:ahLst/>
              <a:cxnLst/>
              <a:rect l="0" t="0" r="r" b="b"/>
              <a:pathLst>
                <a:path w="21600" h="21600">
                  <a:moveTo>
                    <a:pt x="21600" y="7368"/>
                  </a:moveTo>
                  <a:lnTo>
                    <a:pt x="13116" y="7368"/>
                  </a:lnTo>
                  <a:lnTo>
                    <a:pt x="21378" y="0"/>
                  </a:lnTo>
                  <a:lnTo>
                    <a:pt x="7766" y="0"/>
                  </a:lnTo>
                  <a:lnTo>
                    <a:pt x="0" y="11610"/>
                  </a:lnTo>
                  <a:lnTo>
                    <a:pt x="7271" y="11610"/>
                  </a:lnTo>
                  <a:lnTo>
                    <a:pt x="211" y="21600"/>
                  </a:lnTo>
                  <a:cubicBezTo>
                    <a:pt x="211" y="21600"/>
                    <a:pt x="21600" y="7368"/>
                    <a:pt x="21600" y="7368"/>
                  </a:cubicBezTo>
                  <a:close/>
                  <a:moveTo>
                    <a:pt x="21600" y="7368"/>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pl-PL" dirty="0"/>
            </a:p>
          </p:txBody>
        </p:sp>
        <p:sp>
          <p:nvSpPr>
            <p:cNvPr id="75" name="AutoShape 31"/>
            <p:cNvSpPr>
              <a:spLocks/>
            </p:cNvSpPr>
            <p:nvPr/>
          </p:nvSpPr>
          <p:spPr bwMode="auto">
            <a:xfrm>
              <a:off x="17808162" y="10860522"/>
              <a:ext cx="651812" cy="745524"/>
            </a:xfrm>
            <a:custGeom>
              <a:avLst/>
              <a:gdLst/>
              <a:ahLst/>
              <a:cxnLst/>
              <a:rect l="0" t="0" r="r" b="b"/>
              <a:pathLst>
                <a:path w="21600" h="21600">
                  <a:moveTo>
                    <a:pt x="19367" y="3379"/>
                  </a:moveTo>
                  <a:lnTo>
                    <a:pt x="2092" y="3379"/>
                  </a:lnTo>
                  <a:lnTo>
                    <a:pt x="2092" y="2045"/>
                  </a:lnTo>
                  <a:lnTo>
                    <a:pt x="19367" y="2045"/>
                  </a:lnTo>
                  <a:cubicBezTo>
                    <a:pt x="19367" y="2045"/>
                    <a:pt x="19367" y="3379"/>
                    <a:pt x="19367" y="3379"/>
                  </a:cubicBezTo>
                  <a:close/>
                  <a:moveTo>
                    <a:pt x="19003" y="8843"/>
                  </a:moveTo>
                  <a:lnTo>
                    <a:pt x="15761" y="8843"/>
                  </a:lnTo>
                  <a:lnTo>
                    <a:pt x="15761" y="6464"/>
                  </a:lnTo>
                  <a:lnTo>
                    <a:pt x="19003" y="6464"/>
                  </a:lnTo>
                  <a:cubicBezTo>
                    <a:pt x="19003" y="6464"/>
                    <a:pt x="19003" y="8843"/>
                    <a:pt x="19003" y="8843"/>
                  </a:cubicBezTo>
                  <a:close/>
                  <a:moveTo>
                    <a:pt x="19003" y="13556"/>
                  </a:moveTo>
                  <a:lnTo>
                    <a:pt x="15761" y="13556"/>
                  </a:lnTo>
                  <a:lnTo>
                    <a:pt x="15761" y="11177"/>
                  </a:lnTo>
                  <a:lnTo>
                    <a:pt x="19003" y="11177"/>
                  </a:lnTo>
                  <a:cubicBezTo>
                    <a:pt x="19003" y="11177"/>
                    <a:pt x="19003" y="13556"/>
                    <a:pt x="19003" y="13556"/>
                  </a:cubicBezTo>
                  <a:close/>
                  <a:moveTo>
                    <a:pt x="19003" y="18268"/>
                  </a:moveTo>
                  <a:lnTo>
                    <a:pt x="15761" y="18268"/>
                  </a:lnTo>
                  <a:lnTo>
                    <a:pt x="15761" y="15890"/>
                  </a:lnTo>
                  <a:lnTo>
                    <a:pt x="19003" y="15890"/>
                  </a:lnTo>
                  <a:cubicBezTo>
                    <a:pt x="19003" y="15890"/>
                    <a:pt x="19003" y="18268"/>
                    <a:pt x="19003" y="18268"/>
                  </a:cubicBezTo>
                  <a:close/>
                  <a:moveTo>
                    <a:pt x="12730" y="6892"/>
                  </a:moveTo>
                  <a:lnTo>
                    <a:pt x="2607" y="6892"/>
                  </a:lnTo>
                  <a:lnTo>
                    <a:pt x="2607" y="6464"/>
                  </a:lnTo>
                  <a:lnTo>
                    <a:pt x="12730" y="6464"/>
                  </a:lnTo>
                  <a:cubicBezTo>
                    <a:pt x="12730" y="6464"/>
                    <a:pt x="12730" y="6892"/>
                    <a:pt x="12730" y="6892"/>
                  </a:cubicBezTo>
                  <a:close/>
                  <a:moveTo>
                    <a:pt x="12730" y="8843"/>
                  </a:moveTo>
                  <a:lnTo>
                    <a:pt x="2607" y="8843"/>
                  </a:lnTo>
                  <a:lnTo>
                    <a:pt x="2607" y="8415"/>
                  </a:lnTo>
                  <a:lnTo>
                    <a:pt x="12730" y="8415"/>
                  </a:lnTo>
                  <a:cubicBezTo>
                    <a:pt x="12730" y="8415"/>
                    <a:pt x="12730" y="8843"/>
                    <a:pt x="12730" y="8843"/>
                  </a:cubicBezTo>
                  <a:close/>
                  <a:moveTo>
                    <a:pt x="12730" y="11604"/>
                  </a:moveTo>
                  <a:lnTo>
                    <a:pt x="2607" y="11604"/>
                  </a:lnTo>
                  <a:lnTo>
                    <a:pt x="2607" y="11177"/>
                  </a:lnTo>
                  <a:lnTo>
                    <a:pt x="12730" y="11177"/>
                  </a:lnTo>
                  <a:cubicBezTo>
                    <a:pt x="12730" y="11177"/>
                    <a:pt x="12730" y="11604"/>
                    <a:pt x="12730" y="11604"/>
                  </a:cubicBezTo>
                  <a:close/>
                  <a:moveTo>
                    <a:pt x="2607" y="13556"/>
                  </a:moveTo>
                  <a:lnTo>
                    <a:pt x="2607" y="13128"/>
                  </a:lnTo>
                  <a:lnTo>
                    <a:pt x="7668" y="13128"/>
                  </a:lnTo>
                  <a:lnTo>
                    <a:pt x="7668" y="13556"/>
                  </a:lnTo>
                  <a:cubicBezTo>
                    <a:pt x="7668" y="13556"/>
                    <a:pt x="2607" y="13556"/>
                    <a:pt x="2607" y="13556"/>
                  </a:cubicBezTo>
                  <a:close/>
                  <a:moveTo>
                    <a:pt x="12730" y="16317"/>
                  </a:moveTo>
                  <a:lnTo>
                    <a:pt x="2607" y="16317"/>
                  </a:lnTo>
                  <a:lnTo>
                    <a:pt x="2607" y="15890"/>
                  </a:lnTo>
                  <a:lnTo>
                    <a:pt x="12730" y="15890"/>
                  </a:lnTo>
                  <a:cubicBezTo>
                    <a:pt x="12730" y="15890"/>
                    <a:pt x="12730" y="16317"/>
                    <a:pt x="12730" y="16317"/>
                  </a:cubicBezTo>
                  <a:close/>
                  <a:moveTo>
                    <a:pt x="12730" y="18268"/>
                  </a:moveTo>
                  <a:lnTo>
                    <a:pt x="8507" y="18268"/>
                  </a:lnTo>
                  <a:lnTo>
                    <a:pt x="8507" y="17841"/>
                  </a:lnTo>
                  <a:lnTo>
                    <a:pt x="12730" y="17841"/>
                  </a:lnTo>
                  <a:cubicBezTo>
                    <a:pt x="12730" y="17841"/>
                    <a:pt x="12730" y="18268"/>
                    <a:pt x="12730" y="18268"/>
                  </a:cubicBezTo>
                  <a:close/>
                  <a:moveTo>
                    <a:pt x="6829" y="18268"/>
                  </a:moveTo>
                  <a:lnTo>
                    <a:pt x="2607" y="18268"/>
                  </a:lnTo>
                  <a:lnTo>
                    <a:pt x="2607" y="17841"/>
                  </a:lnTo>
                  <a:lnTo>
                    <a:pt x="6829" y="17841"/>
                  </a:lnTo>
                  <a:cubicBezTo>
                    <a:pt x="6829" y="17841"/>
                    <a:pt x="6829" y="18268"/>
                    <a:pt x="6829" y="18268"/>
                  </a:cubicBezTo>
                  <a:close/>
                  <a:moveTo>
                    <a:pt x="21600" y="0"/>
                  </a:moveTo>
                  <a:lnTo>
                    <a:pt x="0" y="0"/>
                  </a:lnTo>
                  <a:lnTo>
                    <a:pt x="0" y="21600"/>
                  </a:lnTo>
                  <a:lnTo>
                    <a:pt x="21600" y="21600"/>
                  </a:lnTo>
                  <a:cubicBezTo>
                    <a:pt x="21600" y="21600"/>
                    <a:pt x="21600" y="0"/>
                    <a:pt x="21600" y="0"/>
                  </a:cubicBezTo>
                  <a:close/>
                  <a:moveTo>
                    <a:pt x="21600" y="0"/>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pl-PL" dirty="0"/>
            </a:p>
          </p:txBody>
        </p:sp>
      </p:grpSp>
      <p:pic>
        <p:nvPicPr>
          <p:cNvPr id="76" name="Picture 75"/>
          <p:cNvPicPr>
            <a:picLocks noChangeAspect="1"/>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backgroundRemoval t="1600" b="100000" l="10000" r="9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2900017" y="291314"/>
            <a:ext cx="1134302" cy="1134302"/>
          </a:xfrm>
          <a:prstGeom prst="rect">
            <a:avLst/>
          </a:prstGeom>
        </p:spPr>
      </p:pic>
      <p:sp>
        <p:nvSpPr>
          <p:cNvPr id="58" name="Rectangle 57"/>
          <p:cNvSpPr/>
          <p:nvPr/>
        </p:nvSpPr>
        <p:spPr>
          <a:xfrm>
            <a:off x="20880925" y="13189868"/>
            <a:ext cx="3503075" cy="400110"/>
          </a:xfrm>
          <a:prstGeom prst="rect">
            <a:avLst/>
          </a:prstGeom>
        </p:spPr>
        <p:txBody>
          <a:bodyPr wrap="none">
            <a:spAutoFit/>
          </a:bodyPr>
          <a:lstStyle/>
          <a:p>
            <a:r>
              <a:rPr lang="en-US" sz="2000" dirty="0"/>
              <a:t>Illinois Blockchain Initiative ©</a:t>
            </a:r>
          </a:p>
        </p:txBody>
      </p:sp>
    </p:spTree>
    <p:extLst>
      <p:ext uri="{BB962C8B-B14F-4D97-AF65-F5344CB8AC3E}">
        <p14:creationId xmlns:p14="http://schemas.microsoft.com/office/powerpoint/2010/main" val="338375403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313444" y="979405"/>
            <a:ext cx="20376091" cy="1366528"/>
          </a:xfrm>
        </p:spPr>
        <p:txBody>
          <a:bodyPr/>
          <a:lstStyle/>
          <a:p>
            <a:r>
              <a:rPr lang="en-US" dirty="0"/>
              <a:t>Developing an Ecosystem: Partnerships</a:t>
            </a:r>
          </a:p>
        </p:txBody>
      </p:sp>
      <p:cxnSp>
        <p:nvCxnSpPr>
          <p:cNvPr id="30" name="Straight Connector 29"/>
          <p:cNvCxnSpPr/>
          <p:nvPr/>
        </p:nvCxnSpPr>
        <p:spPr>
          <a:xfrm>
            <a:off x="3032948" y="3307976"/>
            <a:ext cx="28608" cy="8189854"/>
          </a:xfrm>
          <a:prstGeom prst="line">
            <a:avLst/>
          </a:prstGeom>
          <a:ln w="25400">
            <a:solidFill>
              <a:srgbClr val="DDDDDD"/>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087906" y="7810383"/>
            <a:ext cx="4246328"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0325333" y="7829988"/>
            <a:ext cx="4143702"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7579" y="4971075"/>
            <a:ext cx="4759209" cy="1237485"/>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7854" y="8833703"/>
            <a:ext cx="4096279" cy="2210035"/>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6929" y="4721678"/>
            <a:ext cx="2093253" cy="1594010"/>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6041" y="9181720"/>
            <a:ext cx="3242286" cy="1801270"/>
          </a:xfrm>
          <a:prstGeom prst="rect">
            <a:avLst/>
          </a:prstGeom>
        </p:spPr>
      </p:pic>
      <p:pic>
        <p:nvPicPr>
          <p:cNvPr id="25" name="Picture 24"/>
          <p:cNvPicPr>
            <a:picLocks noChangeAspect="1"/>
          </p:cNvPicPr>
          <p:nvPr/>
        </p:nvPicPr>
        <p:blipFill>
          <a:blip r:embed="rId6">
            <a:extLst>
              <a:ext uri="{BEBA8EAE-BF5A-486C-A8C5-ECC9F3942E4B}">
                <a14:imgProps xmlns:a14="http://schemas.microsoft.com/office/drawing/2010/main">
                  <a14:imgLayer r:embed="rId7">
                    <a14:imgEffect>
                      <a14:colorTemperature colorTemp="11200"/>
                    </a14:imgEffect>
                    <a14:imgEffect>
                      <a14:saturation sat="400000"/>
                    </a14:imgEffect>
                    <a14:imgEffect>
                      <a14:brightnessContrast bright="69000" contrast="91000"/>
                    </a14:imgEffect>
                  </a14:imgLayer>
                </a14:imgProps>
              </a:ext>
              <a:ext uri="{28A0092B-C50C-407E-A947-70E740481C1C}">
                <a14:useLocalDpi xmlns:a14="http://schemas.microsoft.com/office/drawing/2010/main" val="0"/>
              </a:ext>
            </a:extLst>
          </a:blip>
          <a:stretch>
            <a:fillRect/>
          </a:stretch>
        </p:blipFill>
        <p:spPr>
          <a:xfrm>
            <a:off x="16641602" y="4721678"/>
            <a:ext cx="4174006" cy="1594010"/>
          </a:xfrm>
          <a:prstGeom prst="rect">
            <a:avLst/>
          </a:prstGeom>
          <a:solidFill>
            <a:schemeClr val="accent3"/>
          </a:solidFill>
          <a:ln>
            <a:solidFill>
              <a:srgbClr val="DDDDDD"/>
            </a:solidFill>
          </a:ln>
        </p:spPr>
      </p:pic>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766623" y="9366467"/>
            <a:ext cx="4018495" cy="1268505"/>
          </a:xfrm>
          <a:prstGeom prst="rect">
            <a:avLst/>
          </a:prstGeom>
        </p:spPr>
      </p:pic>
      <p:cxnSp>
        <p:nvCxnSpPr>
          <p:cNvPr id="34" name="Straight Connector 33"/>
          <p:cNvCxnSpPr/>
          <p:nvPr/>
        </p:nvCxnSpPr>
        <p:spPr>
          <a:xfrm>
            <a:off x="16389797" y="7841077"/>
            <a:ext cx="4722085"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372811" y="3307976"/>
            <a:ext cx="28608" cy="8189854"/>
          </a:xfrm>
          <a:prstGeom prst="line">
            <a:avLst/>
          </a:prstGeom>
          <a:ln w="25400">
            <a:solidFill>
              <a:srgbClr val="DDDDDD"/>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5378171" y="3307976"/>
            <a:ext cx="28608" cy="8189854"/>
          </a:xfrm>
          <a:prstGeom prst="line">
            <a:avLst/>
          </a:prstGeom>
          <a:ln w="25400">
            <a:solidFill>
              <a:srgbClr val="DDDDDD"/>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1823795" y="3307976"/>
            <a:ext cx="28608" cy="8189854"/>
          </a:xfrm>
          <a:prstGeom prst="line">
            <a:avLst/>
          </a:prstGeom>
          <a:ln w="25400">
            <a:solidFill>
              <a:srgbClr val="DDDDDD"/>
            </a:solidFill>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p:nvPicPr>
        <p:blipFill>
          <a:blip r:embed="rId9" cstate="print">
            <a:duotone>
              <a:prstClr val="black"/>
              <a:schemeClr val="accent5">
                <a:tint val="45000"/>
                <a:satMod val="400000"/>
              </a:schemeClr>
            </a:duotone>
            <a:extLst>
              <a:ext uri="{BEBA8EAE-BF5A-486C-A8C5-ECC9F3942E4B}">
                <a14:imgProps xmlns:a14="http://schemas.microsoft.com/office/drawing/2010/main">
                  <a14:imgLayer r:embed="rId10">
                    <a14:imgEffect>
                      <a14:backgroundRemoval t="1600" b="100000" l="10000" r="9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2900017" y="291314"/>
            <a:ext cx="1134302" cy="1134302"/>
          </a:xfrm>
          <a:prstGeom prst="rect">
            <a:avLst/>
          </a:prstGeom>
        </p:spPr>
      </p:pic>
      <p:sp>
        <p:nvSpPr>
          <p:cNvPr id="19" name="Rectangle 18"/>
          <p:cNvSpPr/>
          <p:nvPr/>
        </p:nvSpPr>
        <p:spPr>
          <a:xfrm>
            <a:off x="20880925" y="13189868"/>
            <a:ext cx="3503075"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Illinois Blockchain Initiative ©</a:t>
            </a:r>
          </a:p>
        </p:txBody>
      </p:sp>
    </p:spTree>
    <p:extLst>
      <p:ext uri="{BB962C8B-B14F-4D97-AF65-F5344CB8AC3E}">
        <p14:creationId xmlns:p14="http://schemas.microsoft.com/office/powerpoint/2010/main" val="7496936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13444" y="979405"/>
            <a:ext cx="14060259" cy="1508105"/>
          </a:xfrm>
        </p:spPr>
        <p:txBody>
          <a:bodyPr/>
          <a:lstStyle/>
          <a:p>
            <a:r>
              <a:rPr lang="en-US" noProof="0" dirty="0"/>
              <a:t>Developing an Ecosystem</a:t>
            </a:r>
          </a:p>
        </p:txBody>
      </p:sp>
      <p:grpSp>
        <p:nvGrpSpPr>
          <p:cNvPr id="15" name="Group 14"/>
          <p:cNvGrpSpPr>
            <a:grpSpLocks noChangeAspect="1"/>
          </p:cNvGrpSpPr>
          <p:nvPr/>
        </p:nvGrpSpPr>
        <p:grpSpPr>
          <a:xfrm>
            <a:off x="9991434" y="5685360"/>
            <a:ext cx="4401131" cy="4404300"/>
            <a:chOff x="9991434" y="5685360"/>
            <a:chExt cx="4401131" cy="4404300"/>
          </a:xfrm>
        </p:grpSpPr>
        <p:grpSp>
          <p:nvGrpSpPr>
            <p:cNvPr id="13" name="Group 12"/>
            <p:cNvGrpSpPr>
              <a:grpSpLocks noChangeAspect="1"/>
            </p:cNvGrpSpPr>
            <p:nvPr/>
          </p:nvGrpSpPr>
          <p:grpSpPr>
            <a:xfrm>
              <a:off x="9991434" y="5685360"/>
              <a:ext cx="4401131" cy="4404300"/>
              <a:chOff x="9991434" y="5656181"/>
              <a:chExt cx="4401131" cy="4404300"/>
            </a:xfrm>
          </p:grpSpPr>
          <p:sp>
            <p:nvSpPr>
              <p:cNvPr id="10" name="Oval 7"/>
              <p:cNvSpPr>
                <a:spLocks noChangeAspect="1" noChangeArrowheads="1"/>
              </p:cNvSpPr>
              <p:nvPr/>
            </p:nvSpPr>
            <p:spPr bwMode="auto">
              <a:xfrm>
                <a:off x="10270759" y="5935931"/>
                <a:ext cx="3842480" cy="3844800"/>
              </a:xfrm>
              <a:prstGeom prst="ellipse">
                <a:avLst/>
              </a:prstGeom>
              <a:solidFill>
                <a:schemeClr val="tx1">
                  <a:lumMod val="75000"/>
                  <a:alpha val="7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noChangeAspect="1"/>
              </p:cNvSpPr>
              <p:nvPr/>
            </p:nvSpPr>
            <p:spPr bwMode="auto">
              <a:xfrm>
                <a:off x="11537544" y="6833051"/>
                <a:ext cx="2575695" cy="2869179"/>
              </a:xfrm>
              <a:custGeom>
                <a:avLst/>
                <a:gdLst>
                  <a:gd name="T0" fmla="*/ 811 w 811"/>
                  <a:gd name="T1" fmla="*/ 324 h 904"/>
                  <a:gd name="T2" fmla="*/ 805 w 811"/>
                  <a:gd name="T3" fmla="*/ 241 h 904"/>
                  <a:gd name="T4" fmla="*/ 453 w 811"/>
                  <a:gd name="T5" fmla="*/ 0 h 904"/>
                  <a:gd name="T6" fmla="*/ 0 w 811"/>
                  <a:gd name="T7" fmla="*/ 676 h 904"/>
                  <a:gd name="T8" fmla="*/ 379 w 811"/>
                  <a:gd name="T9" fmla="*/ 904 h 904"/>
                  <a:gd name="T10" fmla="*/ 811 w 811"/>
                  <a:gd name="T11" fmla="*/ 324 h 904"/>
                </a:gdLst>
                <a:ahLst/>
                <a:cxnLst>
                  <a:cxn ang="0">
                    <a:pos x="T0" y="T1"/>
                  </a:cxn>
                  <a:cxn ang="0">
                    <a:pos x="T2" y="T3"/>
                  </a:cxn>
                  <a:cxn ang="0">
                    <a:pos x="T4" y="T5"/>
                  </a:cxn>
                  <a:cxn ang="0">
                    <a:pos x="T6" y="T7"/>
                  </a:cxn>
                  <a:cxn ang="0">
                    <a:pos x="T8" y="T9"/>
                  </a:cxn>
                  <a:cxn ang="0">
                    <a:pos x="T10" y="T11"/>
                  </a:cxn>
                </a:cxnLst>
                <a:rect l="0" t="0" r="r" b="b"/>
                <a:pathLst>
                  <a:path w="811" h="904">
                    <a:moveTo>
                      <a:pt x="811" y="324"/>
                    </a:moveTo>
                    <a:cubicBezTo>
                      <a:pt x="811" y="296"/>
                      <a:pt x="809" y="268"/>
                      <a:pt x="805" y="241"/>
                    </a:cubicBezTo>
                    <a:cubicBezTo>
                      <a:pt x="453" y="0"/>
                      <a:pt x="453" y="0"/>
                      <a:pt x="453" y="0"/>
                    </a:cubicBezTo>
                    <a:cubicBezTo>
                      <a:pt x="0" y="676"/>
                      <a:pt x="0" y="676"/>
                      <a:pt x="0" y="676"/>
                    </a:cubicBezTo>
                    <a:cubicBezTo>
                      <a:pt x="379" y="904"/>
                      <a:pt x="379" y="904"/>
                      <a:pt x="379" y="904"/>
                    </a:cubicBezTo>
                    <a:cubicBezTo>
                      <a:pt x="629" y="830"/>
                      <a:pt x="811" y="598"/>
                      <a:pt x="811" y="324"/>
                    </a:cubicBezTo>
                    <a:close/>
                  </a:path>
                </a:pathLst>
              </a:custGeom>
              <a:solidFill>
                <a:schemeClr val="bg1">
                  <a:lumMod val="25000"/>
                  <a:alpha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Oval 7"/>
              <p:cNvSpPr>
                <a:spLocks noChangeAspect="1" noChangeArrowheads="1"/>
              </p:cNvSpPr>
              <p:nvPr/>
            </p:nvSpPr>
            <p:spPr bwMode="auto">
              <a:xfrm>
                <a:off x="10896781" y="6562331"/>
                <a:ext cx="2590436" cy="259200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Oval 5"/>
              <p:cNvSpPr>
                <a:spLocks noChangeAspect="1" noChangeArrowheads="1"/>
              </p:cNvSpPr>
              <p:nvPr/>
            </p:nvSpPr>
            <p:spPr bwMode="auto">
              <a:xfrm>
                <a:off x="9991434" y="5656181"/>
                <a:ext cx="4401131" cy="4404300"/>
              </a:xfrm>
              <a:prstGeom prst="ellipse">
                <a:avLst/>
              </a:prstGeom>
              <a:noFill/>
              <a:ln w="63500" cap="flat">
                <a:solidFill>
                  <a:srgbClr val="ABAB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AutoShape 7"/>
            <p:cNvSpPr>
              <a:spLocks noChangeAspect="1"/>
            </p:cNvSpPr>
            <p:nvPr/>
          </p:nvSpPr>
          <p:spPr bwMode="auto">
            <a:xfrm>
              <a:off x="11577716" y="7094221"/>
              <a:ext cx="1304767" cy="1408779"/>
            </a:xfrm>
            <a:custGeom>
              <a:avLst/>
              <a:gdLst/>
              <a:ahLst/>
              <a:cxnLst/>
              <a:rect l="0" t="0" r="r" b="b"/>
              <a:pathLst>
                <a:path w="21600" h="21600">
                  <a:moveTo>
                    <a:pt x="16028" y="0"/>
                  </a:moveTo>
                  <a:lnTo>
                    <a:pt x="14087" y="3600"/>
                  </a:lnTo>
                  <a:lnTo>
                    <a:pt x="13969" y="3824"/>
                  </a:lnTo>
                  <a:lnTo>
                    <a:pt x="14195" y="4960"/>
                  </a:lnTo>
                  <a:cubicBezTo>
                    <a:pt x="14195" y="4960"/>
                    <a:pt x="14272" y="5345"/>
                    <a:pt x="14272" y="5345"/>
                  </a:cubicBezTo>
                  <a:lnTo>
                    <a:pt x="14318" y="5593"/>
                  </a:lnTo>
                  <a:lnTo>
                    <a:pt x="16963" y="2511"/>
                  </a:lnTo>
                  <a:lnTo>
                    <a:pt x="16028" y="0"/>
                  </a:lnTo>
                  <a:close/>
                  <a:moveTo>
                    <a:pt x="18072" y="2283"/>
                  </a:moveTo>
                  <a:cubicBezTo>
                    <a:pt x="17912" y="2285"/>
                    <a:pt x="17753" y="2338"/>
                    <a:pt x="17625" y="2435"/>
                  </a:cubicBezTo>
                  <a:cubicBezTo>
                    <a:pt x="17587" y="2464"/>
                    <a:pt x="17549" y="2498"/>
                    <a:pt x="17517" y="2535"/>
                  </a:cubicBezTo>
                  <a:lnTo>
                    <a:pt x="13912" y="6734"/>
                  </a:lnTo>
                  <a:lnTo>
                    <a:pt x="9686" y="11666"/>
                  </a:lnTo>
                  <a:cubicBezTo>
                    <a:pt x="9440" y="11952"/>
                    <a:pt x="9495" y="12370"/>
                    <a:pt x="9804" y="12598"/>
                  </a:cubicBezTo>
                  <a:cubicBezTo>
                    <a:pt x="10113" y="12825"/>
                    <a:pt x="10565" y="12774"/>
                    <a:pt x="10810" y="12488"/>
                  </a:cubicBezTo>
                  <a:lnTo>
                    <a:pt x="15037" y="7561"/>
                  </a:lnTo>
                  <a:lnTo>
                    <a:pt x="18642" y="3357"/>
                  </a:lnTo>
                  <a:cubicBezTo>
                    <a:pt x="18674" y="3320"/>
                    <a:pt x="18702" y="3284"/>
                    <a:pt x="18724" y="3243"/>
                  </a:cubicBezTo>
                  <a:cubicBezTo>
                    <a:pt x="18871" y="2969"/>
                    <a:pt x="18793" y="2623"/>
                    <a:pt x="18524" y="2425"/>
                  </a:cubicBezTo>
                  <a:cubicBezTo>
                    <a:pt x="18389" y="2327"/>
                    <a:pt x="18232" y="2280"/>
                    <a:pt x="18072" y="2283"/>
                  </a:cubicBezTo>
                  <a:close/>
                  <a:moveTo>
                    <a:pt x="10102" y="2891"/>
                  </a:moveTo>
                  <a:cubicBezTo>
                    <a:pt x="4532" y="2891"/>
                    <a:pt x="0" y="7088"/>
                    <a:pt x="0" y="12246"/>
                  </a:cubicBezTo>
                  <a:cubicBezTo>
                    <a:pt x="0" y="17404"/>
                    <a:pt x="4532" y="21600"/>
                    <a:pt x="10102" y="21600"/>
                  </a:cubicBezTo>
                  <a:cubicBezTo>
                    <a:pt x="15672" y="21600"/>
                    <a:pt x="20203" y="17404"/>
                    <a:pt x="20203" y="12246"/>
                  </a:cubicBezTo>
                  <a:cubicBezTo>
                    <a:pt x="20203" y="10400"/>
                    <a:pt x="19622" y="8679"/>
                    <a:pt x="18621" y="7229"/>
                  </a:cubicBezTo>
                  <a:lnTo>
                    <a:pt x="18308" y="7466"/>
                  </a:lnTo>
                  <a:lnTo>
                    <a:pt x="17291" y="7514"/>
                  </a:lnTo>
                  <a:cubicBezTo>
                    <a:pt x="18321" y="8851"/>
                    <a:pt x="18930" y="10482"/>
                    <a:pt x="18930" y="12246"/>
                  </a:cubicBezTo>
                  <a:cubicBezTo>
                    <a:pt x="18930" y="16752"/>
                    <a:pt x="14968" y="20421"/>
                    <a:pt x="10102" y="20421"/>
                  </a:cubicBezTo>
                  <a:cubicBezTo>
                    <a:pt x="5235" y="20421"/>
                    <a:pt x="1274" y="16752"/>
                    <a:pt x="1274" y="12246"/>
                  </a:cubicBezTo>
                  <a:cubicBezTo>
                    <a:pt x="1274" y="7739"/>
                    <a:pt x="5235" y="4071"/>
                    <a:pt x="10102" y="4071"/>
                  </a:cubicBezTo>
                  <a:cubicBezTo>
                    <a:pt x="11301" y="4071"/>
                    <a:pt x="12443" y="4295"/>
                    <a:pt x="13486" y="4699"/>
                  </a:cubicBezTo>
                  <a:lnTo>
                    <a:pt x="13306" y="3790"/>
                  </a:lnTo>
                  <a:lnTo>
                    <a:pt x="13496" y="3438"/>
                  </a:lnTo>
                  <a:cubicBezTo>
                    <a:pt x="12434" y="3086"/>
                    <a:pt x="11293" y="2891"/>
                    <a:pt x="10102" y="2891"/>
                  </a:cubicBezTo>
                  <a:close/>
                  <a:moveTo>
                    <a:pt x="18750" y="3804"/>
                  </a:moveTo>
                  <a:lnTo>
                    <a:pt x="16105" y="6886"/>
                  </a:lnTo>
                  <a:lnTo>
                    <a:pt x="16372" y="6877"/>
                  </a:lnTo>
                  <a:lnTo>
                    <a:pt x="16788" y="6858"/>
                  </a:lnTo>
                  <a:cubicBezTo>
                    <a:pt x="16788" y="6858"/>
                    <a:pt x="18041" y="6805"/>
                    <a:pt x="18041" y="6805"/>
                  </a:cubicBezTo>
                  <a:lnTo>
                    <a:pt x="18236" y="6658"/>
                  </a:lnTo>
                  <a:lnTo>
                    <a:pt x="21600" y="4080"/>
                  </a:lnTo>
                  <a:lnTo>
                    <a:pt x="18750" y="3804"/>
                  </a:lnTo>
                  <a:close/>
                  <a:moveTo>
                    <a:pt x="10112" y="5935"/>
                  </a:moveTo>
                  <a:cubicBezTo>
                    <a:pt x="6439" y="5935"/>
                    <a:pt x="3451" y="8702"/>
                    <a:pt x="3451" y="12103"/>
                  </a:cubicBezTo>
                  <a:cubicBezTo>
                    <a:pt x="3451" y="15504"/>
                    <a:pt x="6439" y="18271"/>
                    <a:pt x="10112" y="18271"/>
                  </a:cubicBezTo>
                  <a:cubicBezTo>
                    <a:pt x="13784" y="18271"/>
                    <a:pt x="16773" y="15504"/>
                    <a:pt x="16773" y="12103"/>
                  </a:cubicBezTo>
                  <a:cubicBezTo>
                    <a:pt x="16773" y="10612"/>
                    <a:pt x="16197" y="9242"/>
                    <a:pt x="15242" y="8175"/>
                  </a:cubicBezTo>
                  <a:lnTo>
                    <a:pt x="14220" y="9369"/>
                  </a:lnTo>
                  <a:cubicBezTo>
                    <a:pt x="14821" y="10140"/>
                    <a:pt x="15175" y="11082"/>
                    <a:pt x="15175" y="12103"/>
                  </a:cubicBezTo>
                  <a:cubicBezTo>
                    <a:pt x="15175" y="14690"/>
                    <a:pt x="12906" y="16792"/>
                    <a:pt x="10112" y="16792"/>
                  </a:cubicBezTo>
                  <a:cubicBezTo>
                    <a:pt x="7318" y="16792"/>
                    <a:pt x="5043" y="14690"/>
                    <a:pt x="5043" y="12103"/>
                  </a:cubicBezTo>
                  <a:cubicBezTo>
                    <a:pt x="5043" y="9516"/>
                    <a:pt x="7318" y="7409"/>
                    <a:pt x="10112" y="7409"/>
                  </a:cubicBezTo>
                  <a:cubicBezTo>
                    <a:pt x="10821" y="7409"/>
                    <a:pt x="11496" y="7550"/>
                    <a:pt x="12110" y="7794"/>
                  </a:cubicBezTo>
                  <a:cubicBezTo>
                    <a:pt x="12110" y="7794"/>
                    <a:pt x="13121" y="6610"/>
                    <a:pt x="13121" y="6610"/>
                  </a:cubicBezTo>
                  <a:cubicBezTo>
                    <a:pt x="12215" y="6183"/>
                    <a:pt x="11196" y="5935"/>
                    <a:pt x="10112" y="5935"/>
                  </a:cubicBezTo>
                  <a:close/>
                  <a:moveTo>
                    <a:pt x="10066" y="9739"/>
                  </a:moveTo>
                  <a:cubicBezTo>
                    <a:pt x="8591" y="9739"/>
                    <a:pt x="7395" y="10847"/>
                    <a:pt x="7395" y="12212"/>
                  </a:cubicBezTo>
                  <a:cubicBezTo>
                    <a:pt x="7395" y="13578"/>
                    <a:pt x="8591" y="14685"/>
                    <a:pt x="10066" y="14685"/>
                  </a:cubicBezTo>
                  <a:cubicBezTo>
                    <a:pt x="11540" y="14685"/>
                    <a:pt x="12736" y="13578"/>
                    <a:pt x="12736" y="12212"/>
                  </a:cubicBezTo>
                  <a:cubicBezTo>
                    <a:pt x="12736" y="11909"/>
                    <a:pt x="12675" y="11620"/>
                    <a:pt x="12567" y="11352"/>
                  </a:cubicBezTo>
                  <a:lnTo>
                    <a:pt x="11262" y="12873"/>
                  </a:lnTo>
                  <a:cubicBezTo>
                    <a:pt x="11037" y="13135"/>
                    <a:pt x="10713" y="13296"/>
                    <a:pt x="10353" y="13335"/>
                  </a:cubicBezTo>
                  <a:cubicBezTo>
                    <a:pt x="10301" y="13340"/>
                    <a:pt x="10246" y="13344"/>
                    <a:pt x="10194" y="13344"/>
                  </a:cubicBezTo>
                  <a:cubicBezTo>
                    <a:pt x="9889" y="13344"/>
                    <a:pt x="9598" y="13250"/>
                    <a:pt x="9357" y="13073"/>
                  </a:cubicBezTo>
                  <a:cubicBezTo>
                    <a:pt x="9074" y="12865"/>
                    <a:pt x="8895" y="12565"/>
                    <a:pt x="8854" y="12231"/>
                  </a:cubicBezTo>
                  <a:cubicBezTo>
                    <a:pt x="8813" y="11898"/>
                    <a:pt x="8912" y="11571"/>
                    <a:pt x="9136" y="11309"/>
                  </a:cubicBezTo>
                  <a:cubicBezTo>
                    <a:pt x="9136" y="11309"/>
                    <a:pt x="10461" y="9768"/>
                    <a:pt x="10461" y="9768"/>
                  </a:cubicBezTo>
                  <a:cubicBezTo>
                    <a:pt x="10332" y="9750"/>
                    <a:pt x="10200" y="9740"/>
                    <a:pt x="10066" y="9739"/>
                  </a:cubicBezTo>
                  <a:close/>
                  <a:moveTo>
                    <a:pt x="10066" y="9739"/>
                  </a:moveTo>
                </a:path>
              </a:pathLst>
            </a:custGeom>
            <a:solidFill>
              <a:srgbClr val="FFFFFF"/>
            </a:solidFill>
            <a:ln>
              <a:noFill/>
            </a:ln>
            <a:extLst/>
          </p:spPr>
          <p:txBody>
            <a:bodyPr lIns="0" tIns="0" rIns="0" bIns="0"/>
            <a:lstStyle/>
            <a:p>
              <a:endParaRPr lang="en-US" dirty="0"/>
            </a:p>
          </p:txBody>
        </p:sp>
      </p:grpSp>
      <p:grpSp>
        <p:nvGrpSpPr>
          <p:cNvPr id="17" name="Group 16"/>
          <p:cNvGrpSpPr>
            <a:grpSpLocks noChangeAspect="1"/>
          </p:cNvGrpSpPr>
          <p:nvPr/>
        </p:nvGrpSpPr>
        <p:grpSpPr>
          <a:xfrm>
            <a:off x="6616442" y="3419007"/>
            <a:ext cx="2298536" cy="2300191"/>
            <a:chOff x="9991434" y="5656181"/>
            <a:chExt cx="4401131" cy="4404300"/>
          </a:xfrm>
        </p:grpSpPr>
        <p:sp>
          <p:nvSpPr>
            <p:cNvPr id="19" name="Oval 7"/>
            <p:cNvSpPr>
              <a:spLocks noChangeAspect="1" noChangeArrowheads="1"/>
            </p:cNvSpPr>
            <p:nvPr/>
          </p:nvSpPr>
          <p:spPr bwMode="auto">
            <a:xfrm>
              <a:off x="10270759" y="5935931"/>
              <a:ext cx="3842480" cy="3844800"/>
            </a:xfrm>
            <a:prstGeom prst="ellipse">
              <a:avLst/>
            </a:prstGeom>
            <a:solidFill>
              <a:schemeClr val="tx1">
                <a:lumMod val="75000"/>
                <a:alpha val="7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6"/>
            <p:cNvSpPr>
              <a:spLocks noChangeAspect="1"/>
            </p:cNvSpPr>
            <p:nvPr/>
          </p:nvSpPr>
          <p:spPr bwMode="auto">
            <a:xfrm>
              <a:off x="11537544" y="6833051"/>
              <a:ext cx="2575695" cy="2869179"/>
            </a:xfrm>
            <a:custGeom>
              <a:avLst/>
              <a:gdLst>
                <a:gd name="T0" fmla="*/ 811 w 811"/>
                <a:gd name="T1" fmla="*/ 324 h 904"/>
                <a:gd name="T2" fmla="*/ 805 w 811"/>
                <a:gd name="T3" fmla="*/ 241 h 904"/>
                <a:gd name="T4" fmla="*/ 453 w 811"/>
                <a:gd name="T5" fmla="*/ 0 h 904"/>
                <a:gd name="T6" fmla="*/ 0 w 811"/>
                <a:gd name="T7" fmla="*/ 676 h 904"/>
                <a:gd name="T8" fmla="*/ 379 w 811"/>
                <a:gd name="T9" fmla="*/ 904 h 904"/>
                <a:gd name="T10" fmla="*/ 811 w 811"/>
                <a:gd name="T11" fmla="*/ 324 h 904"/>
              </a:gdLst>
              <a:ahLst/>
              <a:cxnLst>
                <a:cxn ang="0">
                  <a:pos x="T0" y="T1"/>
                </a:cxn>
                <a:cxn ang="0">
                  <a:pos x="T2" y="T3"/>
                </a:cxn>
                <a:cxn ang="0">
                  <a:pos x="T4" y="T5"/>
                </a:cxn>
                <a:cxn ang="0">
                  <a:pos x="T6" y="T7"/>
                </a:cxn>
                <a:cxn ang="0">
                  <a:pos x="T8" y="T9"/>
                </a:cxn>
                <a:cxn ang="0">
                  <a:pos x="T10" y="T11"/>
                </a:cxn>
              </a:cxnLst>
              <a:rect l="0" t="0" r="r" b="b"/>
              <a:pathLst>
                <a:path w="811" h="904">
                  <a:moveTo>
                    <a:pt x="811" y="324"/>
                  </a:moveTo>
                  <a:cubicBezTo>
                    <a:pt x="811" y="296"/>
                    <a:pt x="809" y="268"/>
                    <a:pt x="805" y="241"/>
                  </a:cubicBezTo>
                  <a:cubicBezTo>
                    <a:pt x="453" y="0"/>
                    <a:pt x="453" y="0"/>
                    <a:pt x="453" y="0"/>
                  </a:cubicBezTo>
                  <a:cubicBezTo>
                    <a:pt x="0" y="676"/>
                    <a:pt x="0" y="676"/>
                    <a:pt x="0" y="676"/>
                  </a:cubicBezTo>
                  <a:cubicBezTo>
                    <a:pt x="379" y="904"/>
                    <a:pt x="379" y="904"/>
                    <a:pt x="379" y="904"/>
                  </a:cubicBezTo>
                  <a:cubicBezTo>
                    <a:pt x="629" y="830"/>
                    <a:pt x="811" y="598"/>
                    <a:pt x="811" y="324"/>
                  </a:cubicBezTo>
                  <a:close/>
                </a:path>
              </a:pathLst>
            </a:custGeom>
            <a:solidFill>
              <a:schemeClr val="bg1">
                <a:lumMod val="25000"/>
                <a:alpha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Oval 7"/>
            <p:cNvSpPr>
              <a:spLocks noChangeAspect="1" noChangeArrowheads="1"/>
            </p:cNvSpPr>
            <p:nvPr/>
          </p:nvSpPr>
          <p:spPr bwMode="auto">
            <a:xfrm>
              <a:off x="10896781" y="6562331"/>
              <a:ext cx="2590436" cy="2592001"/>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Oval 5"/>
            <p:cNvSpPr>
              <a:spLocks noChangeAspect="1" noChangeArrowheads="1"/>
            </p:cNvSpPr>
            <p:nvPr/>
          </p:nvSpPr>
          <p:spPr bwMode="auto">
            <a:xfrm>
              <a:off x="9991434" y="5656181"/>
              <a:ext cx="4401131" cy="4404300"/>
            </a:xfrm>
            <a:prstGeom prst="ellipse">
              <a:avLst/>
            </a:prstGeom>
            <a:noFill/>
            <a:ln w="63500" cap="flat">
              <a:solidFill>
                <a:srgbClr val="ABAB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 name="Group 29"/>
          <p:cNvGrpSpPr/>
          <p:nvPr/>
        </p:nvGrpSpPr>
        <p:grpSpPr>
          <a:xfrm>
            <a:off x="8450393" y="5254002"/>
            <a:ext cx="1142293" cy="1146585"/>
            <a:chOff x="8450393" y="5254002"/>
            <a:chExt cx="1142293" cy="1146585"/>
          </a:xfrm>
        </p:grpSpPr>
        <p:cxnSp>
          <p:nvCxnSpPr>
            <p:cNvPr id="29" name="Straight Arrow Connector 28"/>
            <p:cNvCxnSpPr/>
            <p:nvPr/>
          </p:nvCxnSpPr>
          <p:spPr>
            <a:xfrm>
              <a:off x="8633836" y="5441737"/>
              <a:ext cx="958850" cy="958850"/>
            </a:xfrm>
            <a:prstGeom prst="straightConnector1">
              <a:avLst/>
            </a:prstGeom>
            <a:ln w="63500">
              <a:solidFill>
                <a:srgbClr val="ABABAB"/>
              </a:solidFill>
              <a:tailEnd type="arrow" w="med" len="sm"/>
            </a:ln>
          </p:spPr>
          <p:style>
            <a:lnRef idx="1">
              <a:schemeClr val="accent1"/>
            </a:lnRef>
            <a:fillRef idx="0">
              <a:schemeClr val="accent1"/>
            </a:fillRef>
            <a:effectRef idx="0">
              <a:schemeClr val="accent1"/>
            </a:effectRef>
            <a:fontRef idx="minor">
              <a:schemeClr val="tx1"/>
            </a:fontRef>
          </p:style>
        </p:cxnSp>
        <p:sp>
          <p:nvSpPr>
            <p:cNvPr id="27" name="Elipsa 80"/>
            <p:cNvSpPr>
              <a:spLocks noChangeAspect="1"/>
            </p:cNvSpPr>
            <p:nvPr/>
          </p:nvSpPr>
          <p:spPr>
            <a:xfrm>
              <a:off x="8450393" y="5254002"/>
              <a:ext cx="256250" cy="256250"/>
            </a:xfrm>
            <a:prstGeom prst="ellipse">
              <a:avLst/>
            </a:prstGeom>
            <a:solidFill>
              <a:srgbClr val="FFFFFF"/>
            </a:solidFill>
            <a:ln w="76200">
              <a:solidFill>
                <a:srgbClr val="AB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p:cNvGrpSpPr>
            <a:grpSpLocks noChangeAspect="1"/>
          </p:cNvGrpSpPr>
          <p:nvPr/>
        </p:nvGrpSpPr>
        <p:grpSpPr>
          <a:xfrm>
            <a:off x="5491597" y="6708462"/>
            <a:ext cx="2298536" cy="2300191"/>
            <a:chOff x="5491597" y="6721057"/>
            <a:chExt cx="2298536" cy="2300191"/>
          </a:xfrm>
        </p:grpSpPr>
        <p:grpSp>
          <p:nvGrpSpPr>
            <p:cNvPr id="41" name="Group 40"/>
            <p:cNvGrpSpPr>
              <a:grpSpLocks noChangeAspect="1"/>
            </p:cNvGrpSpPr>
            <p:nvPr/>
          </p:nvGrpSpPr>
          <p:grpSpPr>
            <a:xfrm>
              <a:off x="5491597" y="6721057"/>
              <a:ext cx="2298536" cy="2300191"/>
              <a:chOff x="9991434" y="5656181"/>
              <a:chExt cx="4401131" cy="4404300"/>
            </a:xfrm>
          </p:grpSpPr>
          <p:sp>
            <p:nvSpPr>
              <p:cNvPr id="43" name="Oval 7"/>
              <p:cNvSpPr>
                <a:spLocks noChangeAspect="1" noChangeArrowheads="1"/>
              </p:cNvSpPr>
              <p:nvPr/>
            </p:nvSpPr>
            <p:spPr bwMode="auto">
              <a:xfrm>
                <a:off x="10270759" y="5935931"/>
                <a:ext cx="3842480" cy="3844800"/>
              </a:xfrm>
              <a:prstGeom prst="ellipse">
                <a:avLst/>
              </a:prstGeom>
              <a:solidFill>
                <a:schemeClr val="tx1">
                  <a:lumMod val="75000"/>
                  <a:alpha val="7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6"/>
              <p:cNvSpPr>
                <a:spLocks noChangeAspect="1"/>
              </p:cNvSpPr>
              <p:nvPr/>
            </p:nvSpPr>
            <p:spPr bwMode="auto">
              <a:xfrm>
                <a:off x="11537544" y="6833051"/>
                <a:ext cx="2575695" cy="2869179"/>
              </a:xfrm>
              <a:custGeom>
                <a:avLst/>
                <a:gdLst>
                  <a:gd name="T0" fmla="*/ 811 w 811"/>
                  <a:gd name="T1" fmla="*/ 324 h 904"/>
                  <a:gd name="T2" fmla="*/ 805 w 811"/>
                  <a:gd name="T3" fmla="*/ 241 h 904"/>
                  <a:gd name="T4" fmla="*/ 453 w 811"/>
                  <a:gd name="T5" fmla="*/ 0 h 904"/>
                  <a:gd name="T6" fmla="*/ 0 w 811"/>
                  <a:gd name="T7" fmla="*/ 676 h 904"/>
                  <a:gd name="T8" fmla="*/ 379 w 811"/>
                  <a:gd name="T9" fmla="*/ 904 h 904"/>
                  <a:gd name="T10" fmla="*/ 811 w 811"/>
                  <a:gd name="T11" fmla="*/ 324 h 904"/>
                </a:gdLst>
                <a:ahLst/>
                <a:cxnLst>
                  <a:cxn ang="0">
                    <a:pos x="T0" y="T1"/>
                  </a:cxn>
                  <a:cxn ang="0">
                    <a:pos x="T2" y="T3"/>
                  </a:cxn>
                  <a:cxn ang="0">
                    <a:pos x="T4" y="T5"/>
                  </a:cxn>
                  <a:cxn ang="0">
                    <a:pos x="T6" y="T7"/>
                  </a:cxn>
                  <a:cxn ang="0">
                    <a:pos x="T8" y="T9"/>
                  </a:cxn>
                  <a:cxn ang="0">
                    <a:pos x="T10" y="T11"/>
                  </a:cxn>
                </a:cxnLst>
                <a:rect l="0" t="0" r="r" b="b"/>
                <a:pathLst>
                  <a:path w="811" h="904">
                    <a:moveTo>
                      <a:pt x="811" y="324"/>
                    </a:moveTo>
                    <a:cubicBezTo>
                      <a:pt x="811" y="296"/>
                      <a:pt x="809" y="268"/>
                      <a:pt x="805" y="241"/>
                    </a:cubicBezTo>
                    <a:cubicBezTo>
                      <a:pt x="453" y="0"/>
                      <a:pt x="453" y="0"/>
                      <a:pt x="453" y="0"/>
                    </a:cubicBezTo>
                    <a:cubicBezTo>
                      <a:pt x="0" y="676"/>
                      <a:pt x="0" y="676"/>
                      <a:pt x="0" y="676"/>
                    </a:cubicBezTo>
                    <a:cubicBezTo>
                      <a:pt x="379" y="904"/>
                      <a:pt x="379" y="904"/>
                      <a:pt x="379" y="904"/>
                    </a:cubicBezTo>
                    <a:cubicBezTo>
                      <a:pt x="629" y="830"/>
                      <a:pt x="811" y="598"/>
                      <a:pt x="811" y="324"/>
                    </a:cubicBezTo>
                    <a:close/>
                  </a:path>
                </a:pathLst>
              </a:custGeom>
              <a:solidFill>
                <a:schemeClr val="bg1">
                  <a:lumMod val="25000"/>
                  <a:alpha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Oval 7"/>
              <p:cNvSpPr>
                <a:spLocks noChangeAspect="1" noChangeArrowheads="1"/>
              </p:cNvSpPr>
              <p:nvPr/>
            </p:nvSpPr>
            <p:spPr bwMode="auto">
              <a:xfrm>
                <a:off x="10896781" y="6562331"/>
                <a:ext cx="2590436" cy="259200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Oval 5"/>
              <p:cNvSpPr>
                <a:spLocks noChangeAspect="1" noChangeArrowheads="1"/>
              </p:cNvSpPr>
              <p:nvPr/>
            </p:nvSpPr>
            <p:spPr bwMode="auto">
              <a:xfrm>
                <a:off x="9991434" y="5656181"/>
                <a:ext cx="4401131" cy="4404300"/>
              </a:xfrm>
              <a:prstGeom prst="ellipse">
                <a:avLst/>
              </a:prstGeom>
              <a:noFill/>
              <a:ln w="63500" cap="flat">
                <a:solidFill>
                  <a:srgbClr val="ABAB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47" name="AutoShape 24"/>
            <p:cNvSpPr>
              <a:spLocks noChangeAspect="1"/>
            </p:cNvSpPr>
            <p:nvPr/>
          </p:nvSpPr>
          <p:spPr bwMode="auto">
            <a:xfrm>
              <a:off x="6284352" y="7652872"/>
              <a:ext cx="725488" cy="436563"/>
            </a:xfrm>
            <a:custGeom>
              <a:avLst/>
              <a:gdLst>
                <a:gd name="T0" fmla="*/ 16834 w 21600"/>
                <a:gd name="T1" fmla="*/ 12438 h 21600"/>
                <a:gd name="T2" fmla="*/ 16272 w 21600"/>
                <a:gd name="T3" fmla="*/ 11506 h 21600"/>
                <a:gd name="T4" fmla="*/ 16834 w 21600"/>
                <a:gd name="T5" fmla="*/ 10574 h 21600"/>
                <a:gd name="T6" fmla="*/ 17395 w 21600"/>
                <a:gd name="T7" fmla="*/ 11506 h 21600"/>
                <a:gd name="T8" fmla="*/ 16834 w 21600"/>
                <a:gd name="T9" fmla="*/ 12438 h 21600"/>
                <a:gd name="T10" fmla="*/ 15106 w 21600"/>
                <a:gd name="T11" fmla="*/ 12438 h 21600"/>
                <a:gd name="T12" fmla="*/ 14545 w 21600"/>
                <a:gd name="T13" fmla="*/ 11506 h 21600"/>
                <a:gd name="T14" fmla="*/ 15106 w 21600"/>
                <a:gd name="T15" fmla="*/ 10574 h 21600"/>
                <a:gd name="T16" fmla="*/ 15668 w 21600"/>
                <a:gd name="T17" fmla="*/ 11506 h 21600"/>
                <a:gd name="T18" fmla="*/ 15106 w 21600"/>
                <a:gd name="T19" fmla="*/ 12438 h 21600"/>
                <a:gd name="T20" fmla="*/ 13163 w 21600"/>
                <a:gd name="T21" fmla="*/ 12438 h 21600"/>
                <a:gd name="T22" fmla="*/ 12601 w 21600"/>
                <a:gd name="T23" fmla="*/ 11506 h 21600"/>
                <a:gd name="T24" fmla="*/ 13163 w 21600"/>
                <a:gd name="T25" fmla="*/ 10574 h 21600"/>
                <a:gd name="T26" fmla="*/ 13724 w 21600"/>
                <a:gd name="T27" fmla="*/ 11506 h 21600"/>
                <a:gd name="T28" fmla="*/ 13163 w 21600"/>
                <a:gd name="T29" fmla="*/ 12438 h 21600"/>
                <a:gd name="T30" fmla="*/ 10430 w 21600"/>
                <a:gd name="T31" fmla="*/ 5422 h 21600"/>
                <a:gd name="T32" fmla="*/ 2729 w 21600"/>
                <a:gd name="T33" fmla="*/ 5422 h 21600"/>
                <a:gd name="T34" fmla="*/ 2729 w 21600"/>
                <a:gd name="T35" fmla="*/ 4345 h 21600"/>
                <a:gd name="T36" fmla="*/ 10430 w 21600"/>
                <a:gd name="T37" fmla="*/ 4345 h 21600"/>
                <a:gd name="T38" fmla="*/ 10430 w 21600"/>
                <a:gd name="T39" fmla="*/ 5422 h 21600"/>
                <a:gd name="T40" fmla="*/ 10430 w 21600"/>
                <a:gd name="T41" fmla="*/ 7200 h 21600"/>
                <a:gd name="T42" fmla="*/ 2729 w 21600"/>
                <a:gd name="T43" fmla="*/ 7200 h 21600"/>
                <a:gd name="T44" fmla="*/ 2729 w 21600"/>
                <a:gd name="T45" fmla="*/ 6123 h 21600"/>
                <a:gd name="T46" fmla="*/ 10430 w 21600"/>
                <a:gd name="T47" fmla="*/ 6123 h 21600"/>
                <a:gd name="T48" fmla="*/ 10430 w 21600"/>
                <a:gd name="T49" fmla="*/ 7200 h 21600"/>
                <a:gd name="T50" fmla="*/ 10430 w 21600"/>
                <a:gd name="T51" fmla="*/ 8977 h 21600"/>
                <a:gd name="T52" fmla="*/ 2729 w 21600"/>
                <a:gd name="T53" fmla="*/ 8977 h 21600"/>
                <a:gd name="T54" fmla="*/ 2729 w 21600"/>
                <a:gd name="T55" fmla="*/ 7900 h 21600"/>
                <a:gd name="T56" fmla="*/ 10430 w 21600"/>
                <a:gd name="T57" fmla="*/ 7900 h 21600"/>
                <a:gd name="T58" fmla="*/ 10430 w 21600"/>
                <a:gd name="T59" fmla="*/ 8977 h 21600"/>
                <a:gd name="T60" fmla="*/ 19523 w 21600"/>
                <a:gd name="T61" fmla="*/ 4608 h 21600"/>
                <a:gd name="T62" fmla="*/ 13169 w 21600"/>
                <a:gd name="T63" fmla="*/ 4608 h 21600"/>
                <a:gd name="T64" fmla="*/ 13169 w 21600"/>
                <a:gd name="T65" fmla="*/ 3447 h 21600"/>
                <a:gd name="T66" fmla="*/ 11092 w 21600"/>
                <a:gd name="T67" fmla="*/ 0 h 21600"/>
                <a:gd name="T68" fmla="*/ 2077 w 21600"/>
                <a:gd name="T69" fmla="*/ 0 h 21600"/>
                <a:gd name="T70" fmla="*/ 0 w 21600"/>
                <a:gd name="T71" fmla="*/ 3447 h 21600"/>
                <a:gd name="T72" fmla="*/ 0 w 21600"/>
                <a:gd name="T73" fmla="*/ 10259 h 21600"/>
                <a:gd name="T74" fmla="*/ 2077 w 21600"/>
                <a:gd name="T75" fmla="*/ 13706 h 21600"/>
                <a:gd name="T76" fmla="*/ 2323 w 21600"/>
                <a:gd name="T77" fmla="*/ 13706 h 21600"/>
                <a:gd name="T78" fmla="*/ 2077 w 21600"/>
                <a:gd name="T79" fmla="*/ 17237 h 21600"/>
                <a:gd name="T80" fmla="*/ 4572 w 21600"/>
                <a:gd name="T81" fmla="*/ 13706 h 21600"/>
                <a:gd name="T82" fmla="*/ 8431 w 21600"/>
                <a:gd name="T83" fmla="*/ 13706 h 21600"/>
                <a:gd name="T84" fmla="*/ 8431 w 21600"/>
                <a:gd name="T85" fmla="*/ 14867 h 21600"/>
                <a:gd name="T86" fmla="*/ 10508 w 21600"/>
                <a:gd name="T87" fmla="*/ 18314 h 21600"/>
                <a:gd name="T88" fmla="*/ 17284 w 21600"/>
                <a:gd name="T89" fmla="*/ 18314 h 21600"/>
                <a:gd name="T90" fmla="*/ 19733 w 21600"/>
                <a:gd name="T91" fmla="*/ 21600 h 21600"/>
                <a:gd name="T92" fmla="*/ 19396 w 21600"/>
                <a:gd name="T93" fmla="*/ 18314 h 21600"/>
                <a:gd name="T94" fmla="*/ 19523 w 21600"/>
                <a:gd name="T95" fmla="*/ 18314 h 21600"/>
                <a:gd name="T96" fmla="*/ 21600 w 21600"/>
                <a:gd name="T97" fmla="*/ 14867 h 21600"/>
                <a:gd name="T98" fmla="*/ 21600 w 21600"/>
                <a:gd name="T99" fmla="*/ 8055 h 21600"/>
                <a:gd name="T100" fmla="*/ 19523 w 21600"/>
                <a:gd name="T101" fmla="*/ 4608 h 21600"/>
                <a:gd name="T102" fmla="*/ 19523 w 21600"/>
                <a:gd name="T103" fmla="*/ 4608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600" h="21600">
                  <a:moveTo>
                    <a:pt x="16834" y="12438"/>
                  </a:moveTo>
                  <a:cubicBezTo>
                    <a:pt x="16524" y="12438"/>
                    <a:pt x="16272" y="12021"/>
                    <a:pt x="16272" y="11506"/>
                  </a:cubicBezTo>
                  <a:cubicBezTo>
                    <a:pt x="16272" y="10991"/>
                    <a:pt x="16524" y="10574"/>
                    <a:pt x="16834" y="10574"/>
                  </a:cubicBezTo>
                  <a:cubicBezTo>
                    <a:pt x="17144" y="10574"/>
                    <a:pt x="17395" y="10991"/>
                    <a:pt x="17395" y="11506"/>
                  </a:cubicBezTo>
                  <a:cubicBezTo>
                    <a:pt x="17395" y="12021"/>
                    <a:pt x="17144" y="12438"/>
                    <a:pt x="16834" y="12438"/>
                  </a:cubicBezTo>
                  <a:close/>
                  <a:moveTo>
                    <a:pt x="15106" y="12438"/>
                  </a:moveTo>
                  <a:cubicBezTo>
                    <a:pt x="14796" y="12438"/>
                    <a:pt x="14545" y="12021"/>
                    <a:pt x="14545" y="11506"/>
                  </a:cubicBezTo>
                  <a:cubicBezTo>
                    <a:pt x="14545" y="10991"/>
                    <a:pt x="14796" y="10574"/>
                    <a:pt x="15106" y="10574"/>
                  </a:cubicBezTo>
                  <a:cubicBezTo>
                    <a:pt x="15416" y="10574"/>
                    <a:pt x="15668" y="10991"/>
                    <a:pt x="15668" y="11506"/>
                  </a:cubicBezTo>
                  <a:cubicBezTo>
                    <a:pt x="15668" y="12021"/>
                    <a:pt x="15416" y="12438"/>
                    <a:pt x="15106" y="12438"/>
                  </a:cubicBezTo>
                  <a:close/>
                  <a:moveTo>
                    <a:pt x="13163" y="12438"/>
                  </a:moveTo>
                  <a:cubicBezTo>
                    <a:pt x="12853" y="12438"/>
                    <a:pt x="12601" y="12021"/>
                    <a:pt x="12601" y="11506"/>
                  </a:cubicBezTo>
                  <a:cubicBezTo>
                    <a:pt x="12601" y="10991"/>
                    <a:pt x="12853" y="10574"/>
                    <a:pt x="13163" y="10574"/>
                  </a:cubicBezTo>
                  <a:cubicBezTo>
                    <a:pt x="13473" y="10574"/>
                    <a:pt x="13724" y="10991"/>
                    <a:pt x="13724" y="11506"/>
                  </a:cubicBezTo>
                  <a:cubicBezTo>
                    <a:pt x="13724" y="12021"/>
                    <a:pt x="13473" y="12438"/>
                    <a:pt x="13163" y="12438"/>
                  </a:cubicBezTo>
                  <a:close/>
                  <a:moveTo>
                    <a:pt x="10430" y="5422"/>
                  </a:moveTo>
                  <a:lnTo>
                    <a:pt x="2729" y="5422"/>
                  </a:lnTo>
                  <a:lnTo>
                    <a:pt x="2729" y="4345"/>
                  </a:lnTo>
                  <a:lnTo>
                    <a:pt x="10430" y="4345"/>
                  </a:lnTo>
                  <a:cubicBezTo>
                    <a:pt x="10430" y="4345"/>
                    <a:pt x="10430" y="5422"/>
                    <a:pt x="10430" y="5422"/>
                  </a:cubicBezTo>
                  <a:close/>
                  <a:moveTo>
                    <a:pt x="10430" y="7200"/>
                  </a:moveTo>
                  <a:lnTo>
                    <a:pt x="2729" y="7200"/>
                  </a:lnTo>
                  <a:lnTo>
                    <a:pt x="2729" y="6123"/>
                  </a:lnTo>
                  <a:lnTo>
                    <a:pt x="10430" y="6123"/>
                  </a:lnTo>
                  <a:cubicBezTo>
                    <a:pt x="10430" y="6123"/>
                    <a:pt x="10430" y="7200"/>
                    <a:pt x="10430" y="7200"/>
                  </a:cubicBezTo>
                  <a:close/>
                  <a:moveTo>
                    <a:pt x="10430" y="8977"/>
                  </a:moveTo>
                  <a:lnTo>
                    <a:pt x="2729" y="8977"/>
                  </a:lnTo>
                  <a:lnTo>
                    <a:pt x="2729" y="7900"/>
                  </a:lnTo>
                  <a:lnTo>
                    <a:pt x="10430" y="7900"/>
                  </a:lnTo>
                  <a:cubicBezTo>
                    <a:pt x="10430" y="7900"/>
                    <a:pt x="10430" y="8977"/>
                    <a:pt x="10430" y="8977"/>
                  </a:cubicBezTo>
                  <a:close/>
                  <a:moveTo>
                    <a:pt x="19523" y="4608"/>
                  </a:moveTo>
                  <a:lnTo>
                    <a:pt x="13169" y="4608"/>
                  </a:lnTo>
                  <a:lnTo>
                    <a:pt x="13169" y="3447"/>
                  </a:lnTo>
                  <a:cubicBezTo>
                    <a:pt x="13169" y="1551"/>
                    <a:pt x="12234" y="0"/>
                    <a:pt x="11092" y="0"/>
                  </a:cubicBezTo>
                  <a:lnTo>
                    <a:pt x="2077" y="0"/>
                  </a:lnTo>
                  <a:cubicBezTo>
                    <a:pt x="935" y="0"/>
                    <a:pt x="0" y="1551"/>
                    <a:pt x="0" y="3447"/>
                  </a:cubicBezTo>
                  <a:lnTo>
                    <a:pt x="0" y="10259"/>
                  </a:lnTo>
                  <a:cubicBezTo>
                    <a:pt x="0" y="12155"/>
                    <a:pt x="935" y="13706"/>
                    <a:pt x="2077" y="13706"/>
                  </a:cubicBezTo>
                  <a:lnTo>
                    <a:pt x="2323" y="13706"/>
                  </a:lnTo>
                  <a:cubicBezTo>
                    <a:pt x="2602" y="14389"/>
                    <a:pt x="2916" y="15706"/>
                    <a:pt x="2077" y="17237"/>
                  </a:cubicBezTo>
                  <a:cubicBezTo>
                    <a:pt x="2077" y="17237"/>
                    <a:pt x="4034" y="16795"/>
                    <a:pt x="4572" y="13706"/>
                  </a:cubicBezTo>
                  <a:lnTo>
                    <a:pt x="8431" y="13706"/>
                  </a:lnTo>
                  <a:lnTo>
                    <a:pt x="8431" y="14867"/>
                  </a:lnTo>
                  <a:cubicBezTo>
                    <a:pt x="8431" y="16763"/>
                    <a:pt x="9366" y="18314"/>
                    <a:pt x="10508" y="18314"/>
                  </a:cubicBezTo>
                  <a:lnTo>
                    <a:pt x="17284" y="18314"/>
                  </a:lnTo>
                  <a:cubicBezTo>
                    <a:pt x="17880" y="21182"/>
                    <a:pt x="19733" y="21600"/>
                    <a:pt x="19733" y="21600"/>
                  </a:cubicBezTo>
                  <a:cubicBezTo>
                    <a:pt x="18989" y="20241"/>
                    <a:pt x="19155" y="19045"/>
                    <a:pt x="19396" y="18314"/>
                  </a:cubicBezTo>
                  <a:lnTo>
                    <a:pt x="19523" y="18314"/>
                  </a:lnTo>
                  <a:cubicBezTo>
                    <a:pt x="20666" y="18314"/>
                    <a:pt x="21600" y="16763"/>
                    <a:pt x="21600" y="14867"/>
                  </a:cubicBezTo>
                  <a:lnTo>
                    <a:pt x="21600" y="8055"/>
                  </a:lnTo>
                  <a:cubicBezTo>
                    <a:pt x="21600" y="6159"/>
                    <a:pt x="20666" y="4608"/>
                    <a:pt x="19523" y="4608"/>
                  </a:cubicBezTo>
                  <a:close/>
                  <a:moveTo>
                    <a:pt x="19523" y="4608"/>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53" name="Group 52"/>
          <p:cNvGrpSpPr/>
          <p:nvPr/>
        </p:nvGrpSpPr>
        <p:grpSpPr>
          <a:xfrm>
            <a:off x="7647117" y="7743027"/>
            <a:ext cx="1759152" cy="256250"/>
            <a:chOff x="7647117" y="7743027"/>
            <a:chExt cx="1759152" cy="256250"/>
          </a:xfrm>
        </p:grpSpPr>
        <p:cxnSp>
          <p:nvCxnSpPr>
            <p:cNvPr id="51" name="Straight Arrow Connector 50"/>
            <p:cNvCxnSpPr/>
            <p:nvPr/>
          </p:nvCxnSpPr>
          <p:spPr>
            <a:xfrm>
              <a:off x="7861402" y="7871152"/>
              <a:ext cx="1544867" cy="0"/>
            </a:xfrm>
            <a:prstGeom prst="straightConnector1">
              <a:avLst/>
            </a:prstGeom>
            <a:ln w="63500">
              <a:solidFill>
                <a:srgbClr val="ABABAB"/>
              </a:solidFill>
              <a:tailEnd type="arrow" w="med" len="sm"/>
            </a:ln>
          </p:spPr>
          <p:style>
            <a:lnRef idx="1">
              <a:schemeClr val="accent1"/>
            </a:lnRef>
            <a:fillRef idx="0">
              <a:schemeClr val="accent1"/>
            </a:fillRef>
            <a:effectRef idx="0">
              <a:schemeClr val="accent1"/>
            </a:effectRef>
            <a:fontRef idx="minor">
              <a:schemeClr val="tx1"/>
            </a:fontRef>
          </p:style>
        </p:cxnSp>
        <p:sp>
          <p:nvSpPr>
            <p:cNvPr id="52" name="Elipsa 80"/>
            <p:cNvSpPr>
              <a:spLocks noChangeAspect="1"/>
            </p:cNvSpPr>
            <p:nvPr/>
          </p:nvSpPr>
          <p:spPr>
            <a:xfrm>
              <a:off x="7647117" y="7743027"/>
              <a:ext cx="256250" cy="256250"/>
            </a:xfrm>
            <a:prstGeom prst="ellipse">
              <a:avLst/>
            </a:prstGeom>
            <a:solidFill>
              <a:srgbClr val="FFFFFF"/>
            </a:solidFill>
            <a:ln w="76200">
              <a:solidFill>
                <a:srgbClr val="AB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p:cNvGrpSpPr>
            <a:grpSpLocks noChangeAspect="1"/>
          </p:cNvGrpSpPr>
          <p:nvPr/>
        </p:nvGrpSpPr>
        <p:grpSpPr>
          <a:xfrm>
            <a:off x="6616442" y="9997917"/>
            <a:ext cx="2298536" cy="2300191"/>
            <a:chOff x="9991434" y="5656181"/>
            <a:chExt cx="4401131" cy="4404300"/>
          </a:xfrm>
        </p:grpSpPr>
        <p:sp>
          <p:nvSpPr>
            <p:cNvPr id="61" name="Oval 7"/>
            <p:cNvSpPr>
              <a:spLocks noChangeAspect="1" noChangeArrowheads="1"/>
            </p:cNvSpPr>
            <p:nvPr/>
          </p:nvSpPr>
          <p:spPr bwMode="auto">
            <a:xfrm>
              <a:off x="10270759" y="5935931"/>
              <a:ext cx="3842480" cy="3844800"/>
            </a:xfrm>
            <a:prstGeom prst="ellipse">
              <a:avLst/>
            </a:prstGeom>
            <a:solidFill>
              <a:schemeClr val="tx1">
                <a:lumMod val="75000"/>
                <a:alpha val="7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2" name="Freeform 6"/>
            <p:cNvSpPr>
              <a:spLocks noChangeAspect="1"/>
            </p:cNvSpPr>
            <p:nvPr/>
          </p:nvSpPr>
          <p:spPr bwMode="auto">
            <a:xfrm>
              <a:off x="11537544" y="6833051"/>
              <a:ext cx="2575695" cy="2869179"/>
            </a:xfrm>
            <a:custGeom>
              <a:avLst/>
              <a:gdLst>
                <a:gd name="T0" fmla="*/ 811 w 811"/>
                <a:gd name="T1" fmla="*/ 324 h 904"/>
                <a:gd name="T2" fmla="*/ 805 w 811"/>
                <a:gd name="T3" fmla="*/ 241 h 904"/>
                <a:gd name="T4" fmla="*/ 453 w 811"/>
                <a:gd name="T5" fmla="*/ 0 h 904"/>
                <a:gd name="T6" fmla="*/ 0 w 811"/>
                <a:gd name="T7" fmla="*/ 676 h 904"/>
                <a:gd name="T8" fmla="*/ 379 w 811"/>
                <a:gd name="T9" fmla="*/ 904 h 904"/>
                <a:gd name="T10" fmla="*/ 811 w 811"/>
                <a:gd name="T11" fmla="*/ 324 h 904"/>
              </a:gdLst>
              <a:ahLst/>
              <a:cxnLst>
                <a:cxn ang="0">
                  <a:pos x="T0" y="T1"/>
                </a:cxn>
                <a:cxn ang="0">
                  <a:pos x="T2" y="T3"/>
                </a:cxn>
                <a:cxn ang="0">
                  <a:pos x="T4" y="T5"/>
                </a:cxn>
                <a:cxn ang="0">
                  <a:pos x="T6" y="T7"/>
                </a:cxn>
                <a:cxn ang="0">
                  <a:pos x="T8" y="T9"/>
                </a:cxn>
                <a:cxn ang="0">
                  <a:pos x="T10" y="T11"/>
                </a:cxn>
              </a:cxnLst>
              <a:rect l="0" t="0" r="r" b="b"/>
              <a:pathLst>
                <a:path w="811" h="904">
                  <a:moveTo>
                    <a:pt x="811" y="324"/>
                  </a:moveTo>
                  <a:cubicBezTo>
                    <a:pt x="811" y="296"/>
                    <a:pt x="809" y="268"/>
                    <a:pt x="805" y="241"/>
                  </a:cubicBezTo>
                  <a:cubicBezTo>
                    <a:pt x="453" y="0"/>
                    <a:pt x="453" y="0"/>
                    <a:pt x="453" y="0"/>
                  </a:cubicBezTo>
                  <a:cubicBezTo>
                    <a:pt x="0" y="676"/>
                    <a:pt x="0" y="676"/>
                    <a:pt x="0" y="676"/>
                  </a:cubicBezTo>
                  <a:cubicBezTo>
                    <a:pt x="379" y="904"/>
                    <a:pt x="379" y="904"/>
                    <a:pt x="379" y="904"/>
                  </a:cubicBezTo>
                  <a:cubicBezTo>
                    <a:pt x="629" y="830"/>
                    <a:pt x="811" y="598"/>
                    <a:pt x="811" y="324"/>
                  </a:cubicBezTo>
                  <a:close/>
                </a:path>
              </a:pathLst>
            </a:custGeom>
            <a:solidFill>
              <a:schemeClr val="bg1">
                <a:lumMod val="25000"/>
                <a:alpha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Oval 7"/>
            <p:cNvSpPr>
              <a:spLocks noChangeAspect="1" noChangeArrowheads="1"/>
            </p:cNvSpPr>
            <p:nvPr/>
          </p:nvSpPr>
          <p:spPr bwMode="auto">
            <a:xfrm>
              <a:off x="10896781" y="6562331"/>
              <a:ext cx="2590436" cy="259200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Oval 5"/>
            <p:cNvSpPr>
              <a:spLocks noChangeAspect="1" noChangeArrowheads="1"/>
            </p:cNvSpPr>
            <p:nvPr/>
          </p:nvSpPr>
          <p:spPr bwMode="auto">
            <a:xfrm>
              <a:off x="9991434" y="5656181"/>
              <a:ext cx="4401131" cy="4404300"/>
            </a:xfrm>
            <a:prstGeom prst="ellipse">
              <a:avLst/>
            </a:prstGeom>
            <a:noFill/>
            <a:ln w="63500" cap="flat">
              <a:solidFill>
                <a:srgbClr val="ABAB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7" name="Group 56"/>
          <p:cNvGrpSpPr/>
          <p:nvPr/>
        </p:nvGrpSpPr>
        <p:grpSpPr>
          <a:xfrm>
            <a:off x="8451018" y="9325218"/>
            <a:ext cx="1141042" cy="1142875"/>
            <a:chOff x="8450393" y="9328349"/>
            <a:chExt cx="1141042" cy="1142875"/>
          </a:xfrm>
        </p:grpSpPr>
        <p:cxnSp>
          <p:nvCxnSpPr>
            <p:cNvPr id="55" name="Straight Arrow Connector 54"/>
            <p:cNvCxnSpPr>
              <a:cxnSpLocks/>
            </p:cNvCxnSpPr>
            <p:nvPr/>
          </p:nvCxnSpPr>
          <p:spPr>
            <a:xfrm flipV="1">
              <a:off x="8633835" y="9328349"/>
              <a:ext cx="957600" cy="957600"/>
            </a:xfrm>
            <a:prstGeom prst="straightConnector1">
              <a:avLst/>
            </a:prstGeom>
            <a:ln w="63500">
              <a:solidFill>
                <a:srgbClr val="ABABAB"/>
              </a:solidFill>
              <a:tailEnd type="arrow" w="med" len="sm"/>
            </a:ln>
          </p:spPr>
          <p:style>
            <a:lnRef idx="1">
              <a:schemeClr val="accent1"/>
            </a:lnRef>
            <a:fillRef idx="0">
              <a:schemeClr val="accent1"/>
            </a:fillRef>
            <a:effectRef idx="0">
              <a:schemeClr val="accent1"/>
            </a:effectRef>
            <a:fontRef idx="minor">
              <a:schemeClr val="tx1"/>
            </a:fontRef>
          </p:style>
        </p:cxnSp>
        <p:sp>
          <p:nvSpPr>
            <p:cNvPr id="56" name="Elipsa 80"/>
            <p:cNvSpPr>
              <a:spLocks noChangeAspect="1"/>
            </p:cNvSpPr>
            <p:nvPr/>
          </p:nvSpPr>
          <p:spPr>
            <a:xfrm>
              <a:off x="8450393" y="10214974"/>
              <a:ext cx="256250" cy="256250"/>
            </a:xfrm>
            <a:prstGeom prst="ellipse">
              <a:avLst/>
            </a:prstGeom>
            <a:solidFill>
              <a:srgbClr val="FFFFFF"/>
            </a:solidFill>
            <a:ln w="76200">
              <a:solidFill>
                <a:srgbClr val="AB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0" name="Group 79"/>
          <p:cNvGrpSpPr>
            <a:grpSpLocks noChangeAspect="1"/>
          </p:cNvGrpSpPr>
          <p:nvPr/>
        </p:nvGrpSpPr>
        <p:grpSpPr>
          <a:xfrm>
            <a:off x="15443781" y="3419007"/>
            <a:ext cx="2298536" cy="2300191"/>
            <a:chOff x="9991434" y="5656181"/>
            <a:chExt cx="4401131" cy="4404300"/>
          </a:xfrm>
        </p:grpSpPr>
        <p:sp>
          <p:nvSpPr>
            <p:cNvPr id="82" name="Oval 7"/>
            <p:cNvSpPr>
              <a:spLocks noChangeAspect="1" noChangeArrowheads="1"/>
            </p:cNvSpPr>
            <p:nvPr/>
          </p:nvSpPr>
          <p:spPr bwMode="auto">
            <a:xfrm>
              <a:off x="10270759" y="5935931"/>
              <a:ext cx="3842480" cy="3844800"/>
            </a:xfrm>
            <a:prstGeom prst="ellipse">
              <a:avLst/>
            </a:prstGeom>
            <a:solidFill>
              <a:schemeClr val="tx1">
                <a:lumMod val="75000"/>
                <a:alpha val="7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6"/>
            <p:cNvSpPr>
              <a:spLocks noChangeAspect="1"/>
            </p:cNvSpPr>
            <p:nvPr/>
          </p:nvSpPr>
          <p:spPr bwMode="auto">
            <a:xfrm>
              <a:off x="11537544" y="6833051"/>
              <a:ext cx="2575695" cy="2869179"/>
            </a:xfrm>
            <a:custGeom>
              <a:avLst/>
              <a:gdLst>
                <a:gd name="T0" fmla="*/ 811 w 811"/>
                <a:gd name="T1" fmla="*/ 324 h 904"/>
                <a:gd name="T2" fmla="*/ 805 w 811"/>
                <a:gd name="T3" fmla="*/ 241 h 904"/>
                <a:gd name="T4" fmla="*/ 453 w 811"/>
                <a:gd name="T5" fmla="*/ 0 h 904"/>
                <a:gd name="T6" fmla="*/ 0 w 811"/>
                <a:gd name="T7" fmla="*/ 676 h 904"/>
                <a:gd name="T8" fmla="*/ 379 w 811"/>
                <a:gd name="T9" fmla="*/ 904 h 904"/>
                <a:gd name="T10" fmla="*/ 811 w 811"/>
                <a:gd name="T11" fmla="*/ 324 h 904"/>
              </a:gdLst>
              <a:ahLst/>
              <a:cxnLst>
                <a:cxn ang="0">
                  <a:pos x="T0" y="T1"/>
                </a:cxn>
                <a:cxn ang="0">
                  <a:pos x="T2" y="T3"/>
                </a:cxn>
                <a:cxn ang="0">
                  <a:pos x="T4" y="T5"/>
                </a:cxn>
                <a:cxn ang="0">
                  <a:pos x="T6" y="T7"/>
                </a:cxn>
                <a:cxn ang="0">
                  <a:pos x="T8" y="T9"/>
                </a:cxn>
                <a:cxn ang="0">
                  <a:pos x="T10" y="T11"/>
                </a:cxn>
              </a:cxnLst>
              <a:rect l="0" t="0" r="r" b="b"/>
              <a:pathLst>
                <a:path w="811" h="904">
                  <a:moveTo>
                    <a:pt x="811" y="324"/>
                  </a:moveTo>
                  <a:cubicBezTo>
                    <a:pt x="811" y="296"/>
                    <a:pt x="809" y="268"/>
                    <a:pt x="805" y="241"/>
                  </a:cubicBezTo>
                  <a:cubicBezTo>
                    <a:pt x="453" y="0"/>
                    <a:pt x="453" y="0"/>
                    <a:pt x="453" y="0"/>
                  </a:cubicBezTo>
                  <a:cubicBezTo>
                    <a:pt x="0" y="676"/>
                    <a:pt x="0" y="676"/>
                    <a:pt x="0" y="676"/>
                  </a:cubicBezTo>
                  <a:cubicBezTo>
                    <a:pt x="379" y="904"/>
                    <a:pt x="379" y="904"/>
                    <a:pt x="379" y="904"/>
                  </a:cubicBezTo>
                  <a:cubicBezTo>
                    <a:pt x="629" y="830"/>
                    <a:pt x="811" y="598"/>
                    <a:pt x="811" y="324"/>
                  </a:cubicBezTo>
                  <a:close/>
                </a:path>
              </a:pathLst>
            </a:custGeom>
            <a:solidFill>
              <a:schemeClr val="bg1">
                <a:lumMod val="25000"/>
                <a:alpha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Oval 7"/>
            <p:cNvSpPr>
              <a:spLocks noChangeAspect="1" noChangeArrowheads="1"/>
            </p:cNvSpPr>
            <p:nvPr/>
          </p:nvSpPr>
          <p:spPr bwMode="auto">
            <a:xfrm>
              <a:off x="10896781" y="6562331"/>
              <a:ext cx="2590436" cy="2592001"/>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Oval 5"/>
            <p:cNvSpPr>
              <a:spLocks noChangeAspect="1" noChangeArrowheads="1"/>
            </p:cNvSpPr>
            <p:nvPr/>
          </p:nvSpPr>
          <p:spPr bwMode="auto">
            <a:xfrm>
              <a:off x="9991434" y="5656181"/>
              <a:ext cx="4401131" cy="4404300"/>
            </a:xfrm>
            <a:prstGeom prst="ellipse">
              <a:avLst/>
            </a:prstGeom>
            <a:noFill/>
            <a:ln w="63500" cap="flat">
              <a:solidFill>
                <a:srgbClr val="ABAB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6" name="Group 75"/>
          <p:cNvGrpSpPr/>
          <p:nvPr/>
        </p:nvGrpSpPr>
        <p:grpSpPr>
          <a:xfrm>
            <a:off x="14788508" y="5255857"/>
            <a:ext cx="1142293" cy="1142875"/>
            <a:chOff x="14788508" y="5254002"/>
            <a:chExt cx="1142293" cy="1142875"/>
          </a:xfrm>
        </p:grpSpPr>
        <p:cxnSp>
          <p:nvCxnSpPr>
            <p:cNvPr id="68" name="Straight Arrow Connector 67"/>
            <p:cNvCxnSpPr>
              <a:cxnSpLocks/>
            </p:cNvCxnSpPr>
            <p:nvPr/>
          </p:nvCxnSpPr>
          <p:spPr>
            <a:xfrm flipH="1">
              <a:off x="14788508" y="5439277"/>
              <a:ext cx="957600" cy="957600"/>
            </a:xfrm>
            <a:prstGeom prst="straightConnector1">
              <a:avLst/>
            </a:prstGeom>
            <a:ln w="63500">
              <a:solidFill>
                <a:srgbClr val="ABABAB"/>
              </a:solidFill>
              <a:tailEnd type="arrow" w="med" len="sm"/>
            </a:ln>
          </p:spPr>
          <p:style>
            <a:lnRef idx="1">
              <a:schemeClr val="accent1"/>
            </a:lnRef>
            <a:fillRef idx="0">
              <a:schemeClr val="accent1"/>
            </a:fillRef>
            <a:effectRef idx="0">
              <a:schemeClr val="accent1"/>
            </a:effectRef>
            <a:fontRef idx="minor">
              <a:schemeClr val="tx1"/>
            </a:fontRef>
          </p:style>
        </p:cxnSp>
        <p:sp>
          <p:nvSpPr>
            <p:cNvPr id="73" name="Elipsa 80"/>
            <p:cNvSpPr>
              <a:spLocks noChangeAspect="1"/>
            </p:cNvSpPr>
            <p:nvPr/>
          </p:nvSpPr>
          <p:spPr>
            <a:xfrm>
              <a:off x="15674551" y="5254002"/>
              <a:ext cx="256250" cy="256250"/>
            </a:xfrm>
            <a:prstGeom prst="ellipse">
              <a:avLst/>
            </a:prstGeom>
            <a:solidFill>
              <a:srgbClr val="FFFFFF"/>
            </a:solidFill>
            <a:ln w="76200">
              <a:solidFill>
                <a:srgbClr val="AB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16583766" y="6708462"/>
            <a:ext cx="2298536" cy="2300191"/>
            <a:chOff x="9991434" y="5656181"/>
            <a:chExt cx="4401131" cy="4404300"/>
          </a:xfrm>
        </p:grpSpPr>
        <p:sp>
          <p:nvSpPr>
            <p:cNvPr id="91" name="Oval 7"/>
            <p:cNvSpPr>
              <a:spLocks noChangeAspect="1" noChangeArrowheads="1"/>
            </p:cNvSpPr>
            <p:nvPr/>
          </p:nvSpPr>
          <p:spPr bwMode="auto">
            <a:xfrm>
              <a:off x="10270759" y="5935931"/>
              <a:ext cx="3842480" cy="3844800"/>
            </a:xfrm>
            <a:prstGeom prst="ellipse">
              <a:avLst/>
            </a:prstGeom>
            <a:solidFill>
              <a:schemeClr val="tx1">
                <a:lumMod val="75000"/>
                <a:alpha val="7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6"/>
            <p:cNvSpPr>
              <a:spLocks noChangeAspect="1"/>
            </p:cNvSpPr>
            <p:nvPr/>
          </p:nvSpPr>
          <p:spPr bwMode="auto">
            <a:xfrm>
              <a:off x="11537544" y="6833051"/>
              <a:ext cx="2575695" cy="2869179"/>
            </a:xfrm>
            <a:custGeom>
              <a:avLst/>
              <a:gdLst>
                <a:gd name="T0" fmla="*/ 811 w 811"/>
                <a:gd name="T1" fmla="*/ 324 h 904"/>
                <a:gd name="T2" fmla="*/ 805 w 811"/>
                <a:gd name="T3" fmla="*/ 241 h 904"/>
                <a:gd name="T4" fmla="*/ 453 w 811"/>
                <a:gd name="T5" fmla="*/ 0 h 904"/>
                <a:gd name="T6" fmla="*/ 0 w 811"/>
                <a:gd name="T7" fmla="*/ 676 h 904"/>
                <a:gd name="T8" fmla="*/ 379 w 811"/>
                <a:gd name="T9" fmla="*/ 904 h 904"/>
                <a:gd name="T10" fmla="*/ 811 w 811"/>
                <a:gd name="T11" fmla="*/ 324 h 904"/>
              </a:gdLst>
              <a:ahLst/>
              <a:cxnLst>
                <a:cxn ang="0">
                  <a:pos x="T0" y="T1"/>
                </a:cxn>
                <a:cxn ang="0">
                  <a:pos x="T2" y="T3"/>
                </a:cxn>
                <a:cxn ang="0">
                  <a:pos x="T4" y="T5"/>
                </a:cxn>
                <a:cxn ang="0">
                  <a:pos x="T6" y="T7"/>
                </a:cxn>
                <a:cxn ang="0">
                  <a:pos x="T8" y="T9"/>
                </a:cxn>
                <a:cxn ang="0">
                  <a:pos x="T10" y="T11"/>
                </a:cxn>
              </a:cxnLst>
              <a:rect l="0" t="0" r="r" b="b"/>
              <a:pathLst>
                <a:path w="811" h="904">
                  <a:moveTo>
                    <a:pt x="811" y="324"/>
                  </a:moveTo>
                  <a:cubicBezTo>
                    <a:pt x="811" y="296"/>
                    <a:pt x="809" y="268"/>
                    <a:pt x="805" y="241"/>
                  </a:cubicBezTo>
                  <a:cubicBezTo>
                    <a:pt x="453" y="0"/>
                    <a:pt x="453" y="0"/>
                    <a:pt x="453" y="0"/>
                  </a:cubicBezTo>
                  <a:cubicBezTo>
                    <a:pt x="0" y="676"/>
                    <a:pt x="0" y="676"/>
                    <a:pt x="0" y="676"/>
                  </a:cubicBezTo>
                  <a:cubicBezTo>
                    <a:pt x="379" y="904"/>
                    <a:pt x="379" y="904"/>
                    <a:pt x="379" y="904"/>
                  </a:cubicBezTo>
                  <a:cubicBezTo>
                    <a:pt x="629" y="830"/>
                    <a:pt x="811" y="598"/>
                    <a:pt x="811" y="324"/>
                  </a:cubicBezTo>
                  <a:close/>
                </a:path>
              </a:pathLst>
            </a:custGeom>
            <a:solidFill>
              <a:schemeClr val="bg1">
                <a:lumMod val="25000"/>
                <a:alpha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Oval 7"/>
            <p:cNvSpPr>
              <a:spLocks noChangeAspect="1" noChangeArrowheads="1"/>
            </p:cNvSpPr>
            <p:nvPr/>
          </p:nvSpPr>
          <p:spPr bwMode="auto">
            <a:xfrm>
              <a:off x="10896781" y="6562331"/>
              <a:ext cx="2590436" cy="2592001"/>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Oval 5"/>
            <p:cNvSpPr>
              <a:spLocks noChangeAspect="1" noChangeArrowheads="1"/>
            </p:cNvSpPr>
            <p:nvPr/>
          </p:nvSpPr>
          <p:spPr bwMode="auto">
            <a:xfrm>
              <a:off x="9991434" y="5656181"/>
              <a:ext cx="4401131" cy="4404300"/>
            </a:xfrm>
            <a:prstGeom prst="ellipse">
              <a:avLst/>
            </a:prstGeom>
            <a:noFill/>
            <a:ln w="63500" cap="flat">
              <a:solidFill>
                <a:srgbClr val="ABAB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7" name="Group 76"/>
          <p:cNvGrpSpPr/>
          <p:nvPr/>
        </p:nvGrpSpPr>
        <p:grpSpPr>
          <a:xfrm>
            <a:off x="14946094" y="7743027"/>
            <a:ext cx="1765797" cy="256250"/>
            <a:chOff x="14946094" y="7743027"/>
            <a:chExt cx="1765797" cy="256250"/>
          </a:xfrm>
        </p:grpSpPr>
        <p:cxnSp>
          <p:nvCxnSpPr>
            <p:cNvPr id="72" name="Straight Arrow Connector 71"/>
            <p:cNvCxnSpPr/>
            <p:nvPr/>
          </p:nvCxnSpPr>
          <p:spPr>
            <a:xfrm flipH="1">
              <a:off x="14946094" y="7871152"/>
              <a:ext cx="1544400" cy="0"/>
            </a:xfrm>
            <a:prstGeom prst="straightConnector1">
              <a:avLst/>
            </a:prstGeom>
            <a:ln w="63500">
              <a:solidFill>
                <a:srgbClr val="ABABAB"/>
              </a:solidFill>
              <a:tailEnd type="arrow" w="med" len="sm"/>
            </a:ln>
          </p:spPr>
          <p:style>
            <a:lnRef idx="1">
              <a:schemeClr val="accent1"/>
            </a:lnRef>
            <a:fillRef idx="0">
              <a:schemeClr val="accent1"/>
            </a:fillRef>
            <a:effectRef idx="0">
              <a:schemeClr val="accent1"/>
            </a:effectRef>
            <a:fontRef idx="minor">
              <a:schemeClr val="tx1"/>
            </a:fontRef>
          </p:style>
        </p:cxnSp>
        <p:sp>
          <p:nvSpPr>
            <p:cNvPr id="74" name="Elipsa 80"/>
            <p:cNvSpPr>
              <a:spLocks noChangeAspect="1"/>
            </p:cNvSpPr>
            <p:nvPr/>
          </p:nvSpPr>
          <p:spPr>
            <a:xfrm>
              <a:off x="16455641" y="7743027"/>
              <a:ext cx="256250" cy="256250"/>
            </a:xfrm>
            <a:prstGeom prst="ellipse">
              <a:avLst/>
            </a:prstGeom>
            <a:solidFill>
              <a:srgbClr val="FFFFFF"/>
            </a:solidFill>
            <a:ln w="76200">
              <a:solidFill>
                <a:srgbClr val="AB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15443781" y="9997917"/>
            <a:ext cx="2298536" cy="2300191"/>
            <a:chOff x="9991434" y="5656181"/>
            <a:chExt cx="4401131" cy="4404300"/>
          </a:xfrm>
        </p:grpSpPr>
        <p:sp>
          <p:nvSpPr>
            <p:cNvPr id="100" name="Oval 7"/>
            <p:cNvSpPr>
              <a:spLocks noChangeAspect="1" noChangeArrowheads="1"/>
            </p:cNvSpPr>
            <p:nvPr/>
          </p:nvSpPr>
          <p:spPr bwMode="auto">
            <a:xfrm>
              <a:off x="10270759" y="5935931"/>
              <a:ext cx="3842480" cy="3844800"/>
            </a:xfrm>
            <a:prstGeom prst="ellipse">
              <a:avLst/>
            </a:prstGeom>
            <a:solidFill>
              <a:schemeClr val="tx1">
                <a:lumMod val="75000"/>
                <a:alpha val="7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6"/>
            <p:cNvSpPr>
              <a:spLocks noChangeAspect="1"/>
            </p:cNvSpPr>
            <p:nvPr/>
          </p:nvSpPr>
          <p:spPr bwMode="auto">
            <a:xfrm>
              <a:off x="11537544" y="6833051"/>
              <a:ext cx="2575695" cy="2869179"/>
            </a:xfrm>
            <a:custGeom>
              <a:avLst/>
              <a:gdLst>
                <a:gd name="T0" fmla="*/ 811 w 811"/>
                <a:gd name="T1" fmla="*/ 324 h 904"/>
                <a:gd name="T2" fmla="*/ 805 w 811"/>
                <a:gd name="T3" fmla="*/ 241 h 904"/>
                <a:gd name="T4" fmla="*/ 453 w 811"/>
                <a:gd name="T5" fmla="*/ 0 h 904"/>
                <a:gd name="T6" fmla="*/ 0 w 811"/>
                <a:gd name="T7" fmla="*/ 676 h 904"/>
                <a:gd name="T8" fmla="*/ 379 w 811"/>
                <a:gd name="T9" fmla="*/ 904 h 904"/>
                <a:gd name="T10" fmla="*/ 811 w 811"/>
                <a:gd name="T11" fmla="*/ 324 h 904"/>
              </a:gdLst>
              <a:ahLst/>
              <a:cxnLst>
                <a:cxn ang="0">
                  <a:pos x="T0" y="T1"/>
                </a:cxn>
                <a:cxn ang="0">
                  <a:pos x="T2" y="T3"/>
                </a:cxn>
                <a:cxn ang="0">
                  <a:pos x="T4" y="T5"/>
                </a:cxn>
                <a:cxn ang="0">
                  <a:pos x="T6" y="T7"/>
                </a:cxn>
                <a:cxn ang="0">
                  <a:pos x="T8" y="T9"/>
                </a:cxn>
                <a:cxn ang="0">
                  <a:pos x="T10" y="T11"/>
                </a:cxn>
              </a:cxnLst>
              <a:rect l="0" t="0" r="r" b="b"/>
              <a:pathLst>
                <a:path w="811" h="904">
                  <a:moveTo>
                    <a:pt x="811" y="324"/>
                  </a:moveTo>
                  <a:cubicBezTo>
                    <a:pt x="811" y="296"/>
                    <a:pt x="809" y="268"/>
                    <a:pt x="805" y="241"/>
                  </a:cubicBezTo>
                  <a:cubicBezTo>
                    <a:pt x="453" y="0"/>
                    <a:pt x="453" y="0"/>
                    <a:pt x="453" y="0"/>
                  </a:cubicBezTo>
                  <a:cubicBezTo>
                    <a:pt x="0" y="676"/>
                    <a:pt x="0" y="676"/>
                    <a:pt x="0" y="676"/>
                  </a:cubicBezTo>
                  <a:cubicBezTo>
                    <a:pt x="379" y="904"/>
                    <a:pt x="379" y="904"/>
                    <a:pt x="379" y="904"/>
                  </a:cubicBezTo>
                  <a:cubicBezTo>
                    <a:pt x="629" y="830"/>
                    <a:pt x="811" y="598"/>
                    <a:pt x="811" y="324"/>
                  </a:cubicBezTo>
                  <a:close/>
                </a:path>
              </a:pathLst>
            </a:custGeom>
            <a:solidFill>
              <a:schemeClr val="bg1">
                <a:lumMod val="25000"/>
                <a:alpha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Oval 7"/>
            <p:cNvSpPr>
              <a:spLocks noChangeAspect="1" noChangeArrowheads="1"/>
            </p:cNvSpPr>
            <p:nvPr/>
          </p:nvSpPr>
          <p:spPr bwMode="auto">
            <a:xfrm>
              <a:off x="10896781" y="6562331"/>
              <a:ext cx="2590436" cy="259200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Oval 5"/>
            <p:cNvSpPr>
              <a:spLocks noChangeAspect="1" noChangeArrowheads="1"/>
            </p:cNvSpPr>
            <p:nvPr/>
          </p:nvSpPr>
          <p:spPr bwMode="auto">
            <a:xfrm>
              <a:off x="9991434" y="5656181"/>
              <a:ext cx="4401131" cy="4404300"/>
            </a:xfrm>
            <a:prstGeom prst="ellipse">
              <a:avLst/>
            </a:prstGeom>
            <a:noFill/>
            <a:ln w="63500" cap="flat">
              <a:solidFill>
                <a:srgbClr val="ABAB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8" name="Group 77"/>
          <p:cNvGrpSpPr/>
          <p:nvPr/>
        </p:nvGrpSpPr>
        <p:grpSpPr>
          <a:xfrm>
            <a:off x="14788508" y="9322087"/>
            <a:ext cx="1142293" cy="1149137"/>
            <a:chOff x="14788508" y="9322087"/>
            <a:chExt cx="1142293" cy="1149137"/>
          </a:xfrm>
        </p:grpSpPr>
        <p:cxnSp>
          <p:nvCxnSpPr>
            <p:cNvPr id="70" name="Straight Arrow Connector 69"/>
            <p:cNvCxnSpPr>
              <a:cxnSpLocks/>
            </p:cNvCxnSpPr>
            <p:nvPr/>
          </p:nvCxnSpPr>
          <p:spPr>
            <a:xfrm flipH="1" flipV="1">
              <a:off x="14788508" y="9322087"/>
              <a:ext cx="957600" cy="957600"/>
            </a:xfrm>
            <a:prstGeom prst="straightConnector1">
              <a:avLst/>
            </a:prstGeom>
            <a:ln w="63500">
              <a:solidFill>
                <a:srgbClr val="ABABAB"/>
              </a:solidFill>
              <a:tailEnd type="arrow" w="med" len="sm"/>
            </a:ln>
          </p:spPr>
          <p:style>
            <a:lnRef idx="1">
              <a:schemeClr val="accent1"/>
            </a:lnRef>
            <a:fillRef idx="0">
              <a:schemeClr val="accent1"/>
            </a:fillRef>
            <a:effectRef idx="0">
              <a:schemeClr val="accent1"/>
            </a:effectRef>
            <a:fontRef idx="minor">
              <a:schemeClr val="tx1"/>
            </a:fontRef>
          </p:style>
        </p:cxnSp>
        <p:sp>
          <p:nvSpPr>
            <p:cNvPr id="75" name="Elipsa 80"/>
            <p:cNvSpPr>
              <a:spLocks noChangeAspect="1"/>
            </p:cNvSpPr>
            <p:nvPr/>
          </p:nvSpPr>
          <p:spPr>
            <a:xfrm>
              <a:off x="15674551" y="10214974"/>
              <a:ext cx="256250" cy="256250"/>
            </a:xfrm>
            <a:prstGeom prst="ellipse">
              <a:avLst/>
            </a:prstGeom>
            <a:solidFill>
              <a:srgbClr val="FFFFFF"/>
            </a:solidFill>
            <a:ln w="76200">
              <a:solidFill>
                <a:srgbClr val="AB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TextBox 105"/>
          <p:cNvSpPr txBox="1"/>
          <p:nvPr/>
        </p:nvSpPr>
        <p:spPr>
          <a:xfrm>
            <a:off x="707810" y="3735310"/>
            <a:ext cx="5521063" cy="646331"/>
          </a:xfrm>
          <a:prstGeom prst="rect">
            <a:avLst/>
          </a:prstGeom>
          <a:noFill/>
        </p:spPr>
        <p:txBody>
          <a:bodyPr wrap="none" rtlCol="0">
            <a:spAutoFit/>
          </a:bodyPr>
          <a:lstStyle/>
          <a:p>
            <a:pPr algn="r"/>
            <a:r>
              <a:rPr lang="en-US" b="1" dirty="0">
                <a:latin typeface="+mj-lt"/>
              </a:rPr>
              <a:t>Quarterly Seminar Series</a:t>
            </a:r>
          </a:p>
        </p:txBody>
      </p:sp>
      <p:sp>
        <p:nvSpPr>
          <p:cNvPr id="108" name="TextBox 107"/>
          <p:cNvSpPr txBox="1"/>
          <p:nvPr/>
        </p:nvSpPr>
        <p:spPr>
          <a:xfrm>
            <a:off x="1893378" y="7013217"/>
            <a:ext cx="3225562" cy="646331"/>
          </a:xfrm>
          <a:prstGeom prst="rect">
            <a:avLst/>
          </a:prstGeom>
          <a:noFill/>
        </p:spPr>
        <p:txBody>
          <a:bodyPr wrap="none" rtlCol="0">
            <a:spAutoFit/>
          </a:bodyPr>
          <a:lstStyle/>
          <a:p>
            <a:pPr algn="r"/>
            <a:r>
              <a:rPr lang="en-US" b="1" dirty="0">
                <a:latin typeface="+mj-lt"/>
              </a:rPr>
              <a:t>Local Meetups</a:t>
            </a:r>
          </a:p>
        </p:txBody>
      </p:sp>
      <p:sp>
        <p:nvSpPr>
          <p:cNvPr id="110" name="TextBox 109"/>
          <p:cNvSpPr txBox="1"/>
          <p:nvPr/>
        </p:nvSpPr>
        <p:spPr>
          <a:xfrm>
            <a:off x="1190314" y="10308002"/>
            <a:ext cx="5038559" cy="1200329"/>
          </a:xfrm>
          <a:prstGeom prst="rect">
            <a:avLst/>
          </a:prstGeom>
          <a:noFill/>
        </p:spPr>
        <p:txBody>
          <a:bodyPr wrap="none" rtlCol="0">
            <a:spAutoFit/>
          </a:bodyPr>
          <a:lstStyle/>
          <a:p>
            <a:pPr algn="r"/>
            <a:r>
              <a:rPr lang="en-US" b="1" dirty="0">
                <a:latin typeface="+mj-lt"/>
              </a:rPr>
              <a:t>Blockchain Legislative</a:t>
            </a:r>
          </a:p>
          <a:p>
            <a:pPr algn="r"/>
            <a:r>
              <a:rPr lang="en-US" b="1" dirty="0">
                <a:latin typeface="+mj-lt"/>
              </a:rPr>
              <a:t>Task Force</a:t>
            </a:r>
          </a:p>
        </p:txBody>
      </p:sp>
      <p:sp>
        <p:nvSpPr>
          <p:cNvPr id="114" name="TextBox 113"/>
          <p:cNvSpPr txBox="1"/>
          <p:nvPr/>
        </p:nvSpPr>
        <p:spPr>
          <a:xfrm>
            <a:off x="19216947" y="7323094"/>
            <a:ext cx="4567276" cy="1200329"/>
          </a:xfrm>
          <a:prstGeom prst="rect">
            <a:avLst/>
          </a:prstGeom>
          <a:noFill/>
        </p:spPr>
        <p:txBody>
          <a:bodyPr wrap="none" rtlCol="0">
            <a:spAutoFit/>
          </a:bodyPr>
          <a:lstStyle/>
          <a:p>
            <a:r>
              <a:rPr lang="en-US" b="1" dirty="0">
                <a:latin typeface="+mj-lt"/>
              </a:rPr>
              <a:t>University of Illinois</a:t>
            </a:r>
          </a:p>
          <a:p>
            <a:r>
              <a:rPr lang="en-US" b="1" dirty="0">
                <a:latin typeface="+mj-lt"/>
              </a:rPr>
              <a:t>Partnership</a:t>
            </a:r>
          </a:p>
        </p:txBody>
      </p:sp>
      <p:sp>
        <p:nvSpPr>
          <p:cNvPr id="116" name="TextBox 115"/>
          <p:cNvSpPr txBox="1"/>
          <p:nvPr/>
        </p:nvSpPr>
        <p:spPr>
          <a:xfrm>
            <a:off x="18101580" y="10832676"/>
            <a:ext cx="5856090" cy="646331"/>
          </a:xfrm>
          <a:prstGeom prst="rect">
            <a:avLst/>
          </a:prstGeom>
          <a:noFill/>
        </p:spPr>
        <p:txBody>
          <a:bodyPr wrap="none" rtlCol="0">
            <a:spAutoFit/>
          </a:bodyPr>
          <a:lstStyle/>
          <a:p>
            <a:r>
              <a:rPr lang="en-US" b="1" dirty="0">
                <a:latin typeface="+mj-lt"/>
              </a:rPr>
              <a:t>Chicago Blockchain Center</a:t>
            </a:r>
          </a:p>
        </p:txBody>
      </p:sp>
      <p:sp>
        <p:nvSpPr>
          <p:cNvPr id="88" name="AutoShape 2"/>
          <p:cNvSpPr>
            <a:spLocks/>
          </p:cNvSpPr>
          <p:nvPr/>
        </p:nvSpPr>
        <p:spPr bwMode="auto">
          <a:xfrm>
            <a:off x="17334777" y="7453375"/>
            <a:ext cx="829149" cy="801735"/>
          </a:xfrm>
          <a:custGeom>
            <a:avLst/>
            <a:gdLst/>
            <a:ahLst/>
            <a:cxnLst/>
            <a:rect l="0" t="0" r="r" b="b"/>
            <a:pathLst>
              <a:path w="21600" h="20461">
                <a:moveTo>
                  <a:pt x="10541" y="0"/>
                </a:moveTo>
                <a:lnTo>
                  <a:pt x="0" y="6234"/>
                </a:lnTo>
                <a:lnTo>
                  <a:pt x="10541" y="12467"/>
                </a:lnTo>
                <a:lnTo>
                  <a:pt x="20416" y="6632"/>
                </a:lnTo>
                <a:cubicBezTo>
                  <a:pt x="20547" y="6712"/>
                  <a:pt x="20597" y="6836"/>
                  <a:pt x="20597" y="6960"/>
                </a:cubicBezTo>
                <a:lnTo>
                  <a:pt x="20597" y="11719"/>
                </a:lnTo>
                <a:cubicBezTo>
                  <a:pt x="20301" y="11841"/>
                  <a:pt x="20084" y="12171"/>
                  <a:pt x="20084" y="12564"/>
                </a:cubicBezTo>
                <a:cubicBezTo>
                  <a:pt x="20084" y="12875"/>
                  <a:pt x="20217" y="13151"/>
                  <a:pt x="20420" y="13312"/>
                </a:cubicBezTo>
                <a:lnTo>
                  <a:pt x="20134" y="15083"/>
                </a:lnTo>
                <a:lnTo>
                  <a:pt x="21550" y="15083"/>
                </a:lnTo>
                <a:lnTo>
                  <a:pt x="21264" y="13312"/>
                </a:lnTo>
                <a:cubicBezTo>
                  <a:pt x="21467" y="13151"/>
                  <a:pt x="21600" y="12875"/>
                  <a:pt x="21600" y="12564"/>
                </a:cubicBezTo>
                <a:cubicBezTo>
                  <a:pt x="21600" y="12171"/>
                  <a:pt x="21384" y="11841"/>
                  <a:pt x="21087" y="11719"/>
                </a:cubicBezTo>
                <a:lnTo>
                  <a:pt x="21087" y="6906"/>
                </a:lnTo>
                <a:cubicBezTo>
                  <a:pt x="21087" y="6704"/>
                  <a:pt x="21043" y="6502"/>
                  <a:pt x="20942" y="6320"/>
                </a:cubicBezTo>
                <a:cubicBezTo>
                  <a:pt x="20857" y="6164"/>
                  <a:pt x="20731" y="6025"/>
                  <a:pt x="20547" y="5916"/>
                </a:cubicBezTo>
                <a:cubicBezTo>
                  <a:pt x="19575" y="5342"/>
                  <a:pt x="10541" y="0"/>
                  <a:pt x="10541" y="0"/>
                </a:cubicBezTo>
                <a:close/>
                <a:moveTo>
                  <a:pt x="4211" y="10336"/>
                </a:moveTo>
                <a:lnTo>
                  <a:pt x="4211" y="17043"/>
                </a:lnTo>
                <a:cubicBezTo>
                  <a:pt x="7710" y="21600"/>
                  <a:pt x="13373" y="21600"/>
                  <a:pt x="16872" y="17043"/>
                </a:cubicBezTo>
                <a:lnTo>
                  <a:pt x="16872" y="10336"/>
                </a:lnTo>
                <a:lnTo>
                  <a:pt x="10541" y="14055"/>
                </a:lnTo>
                <a:cubicBezTo>
                  <a:pt x="10541" y="14055"/>
                  <a:pt x="4211" y="10336"/>
                  <a:pt x="4211" y="10336"/>
                </a:cubicBezTo>
                <a:close/>
                <a:moveTo>
                  <a:pt x="4211" y="10336"/>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pl-PL" dirty="0"/>
          </a:p>
        </p:txBody>
      </p:sp>
      <p:sp>
        <p:nvSpPr>
          <p:cNvPr id="90" name="AutoShape 22"/>
          <p:cNvSpPr>
            <a:spLocks/>
          </p:cNvSpPr>
          <p:nvPr/>
        </p:nvSpPr>
        <p:spPr bwMode="auto">
          <a:xfrm>
            <a:off x="7382274" y="10735610"/>
            <a:ext cx="743005" cy="743397"/>
          </a:xfrm>
          <a:custGeom>
            <a:avLst/>
            <a:gdLst/>
            <a:ahLst/>
            <a:cxnLst/>
            <a:rect l="0" t="0" r="r" b="b"/>
            <a:pathLst>
              <a:path w="21600" h="21600">
                <a:moveTo>
                  <a:pt x="4027" y="0"/>
                </a:moveTo>
                <a:cubicBezTo>
                  <a:pt x="3825" y="0"/>
                  <a:pt x="3724" y="309"/>
                  <a:pt x="3724" y="461"/>
                </a:cubicBezTo>
                <a:lnTo>
                  <a:pt x="3724" y="1867"/>
                </a:lnTo>
                <a:lnTo>
                  <a:pt x="18419" y="1867"/>
                </a:lnTo>
                <a:cubicBezTo>
                  <a:pt x="18621" y="1867"/>
                  <a:pt x="18869" y="2275"/>
                  <a:pt x="18869" y="2427"/>
                </a:cubicBezTo>
                <a:lnTo>
                  <a:pt x="18869" y="18666"/>
                </a:lnTo>
                <a:lnTo>
                  <a:pt x="21150" y="18666"/>
                </a:lnTo>
                <a:cubicBezTo>
                  <a:pt x="21352" y="18666"/>
                  <a:pt x="21600" y="18812"/>
                  <a:pt x="21600" y="18660"/>
                </a:cubicBezTo>
                <a:lnTo>
                  <a:pt x="21600" y="461"/>
                </a:lnTo>
                <a:cubicBezTo>
                  <a:pt x="21600" y="309"/>
                  <a:pt x="21352" y="0"/>
                  <a:pt x="21150" y="0"/>
                </a:cubicBezTo>
                <a:lnTo>
                  <a:pt x="4027" y="0"/>
                </a:lnTo>
                <a:close/>
                <a:moveTo>
                  <a:pt x="365" y="2800"/>
                </a:moveTo>
                <a:cubicBezTo>
                  <a:pt x="162" y="2800"/>
                  <a:pt x="0" y="2922"/>
                  <a:pt x="0" y="3074"/>
                </a:cubicBezTo>
                <a:lnTo>
                  <a:pt x="0" y="21326"/>
                </a:lnTo>
                <a:cubicBezTo>
                  <a:pt x="0" y="21478"/>
                  <a:pt x="162" y="21600"/>
                  <a:pt x="365" y="21600"/>
                </a:cubicBezTo>
                <a:lnTo>
                  <a:pt x="17496" y="21600"/>
                </a:lnTo>
                <a:cubicBezTo>
                  <a:pt x="17698" y="21600"/>
                  <a:pt x="17860" y="21478"/>
                  <a:pt x="17860" y="21326"/>
                </a:cubicBezTo>
                <a:lnTo>
                  <a:pt x="17860" y="3074"/>
                </a:lnTo>
                <a:cubicBezTo>
                  <a:pt x="17860" y="2922"/>
                  <a:pt x="17698" y="2800"/>
                  <a:pt x="17496" y="2800"/>
                </a:cubicBezTo>
                <a:lnTo>
                  <a:pt x="365" y="2800"/>
                </a:lnTo>
                <a:close/>
                <a:moveTo>
                  <a:pt x="1893" y="4381"/>
                </a:moveTo>
                <a:lnTo>
                  <a:pt x="8403" y="4381"/>
                </a:lnTo>
                <a:lnTo>
                  <a:pt x="8403" y="9595"/>
                </a:lnTo>
                <a:lnTo>
                  <a:pt x="1893" y="9595"/>
                </a:lnTo>
                <a:cubicBezTo>
                  <a:pt x="1893" y="9595"/>
                  <a:pt x="1893" y="4381"/>
                  <a:pt x="1893" y="4381"/>
                </a:cubicBezTo>
                <a:close/>
                <a:moveTo>
                  <a:pt x="9667" y="4381"/>
                </a:moveTo>
                <a:lnTo>
                  <a:pt x="16177" y="4381"/>
                </a:lnTo>
                <a:cubicBezTo>
                  <a:pt x="16177" y="4381"/>
                  <a:pt x="16177" y="5011"/>
                  <a:pt x="16177" y="5011"/>
                </a:cubicBezTo>
                <a:lnTo>
                  <a:pt x="9667" y="5011"/>
                </a:lnTo>
                <a:lnTo>
                  <a:pt x="9667" y="4381"/>
                </a:lnTo>
                <a:close/>
                <a:moveTo>
                  <a:pt x="9667" y="5483"/>
                </a:moveTo>
                <a:lnTo>
                  <a:pt x="16177" y="5483"/>
                </a:lnTo>
                <a:cubicBezTo>
                  <a:pt x="16177" y="5483"/>
                  <a:pt x="16177" y="6119"/>
                  <a:pt x="16177" y="6119"/>
                </a:cubicBezTo>
                <a:lnTo>
                  <a:pt x="9667" y="6119"/>
                </a:lnTo>
                <a:lnTo>
                  <a:pt x="9667" y="5483"/>
                </a:lnTo>
                <a:close/>
                <a:moveTo>
                  <a:pt x="9667" y="6749"/>
                </a:moveTo>
                <a:lnTo>
                  <a:pt x="16177" y="6749"/>
                </a:lnTo>
                <a:cubicBezTo>
                  <a:pt x="16177" y="6749"/>
                  <a:pt x="16177" y="7221"/>
                  <a:pt x="16177" y="7221"/>
                </a:cubicBezTo>
                <a:lnTo>
                  <a:pt x="9667" y="7221"/>
                </a:lnTo>
                <a:lnTo>
                  <a:pt x="9667" y="6749"/>
                </a:lnTo>
                <a:close/>
                <a:moveTo>
                  <a:pt x="9667" y="7857"/>
                </a:moveTo>
                <a:lnTo>
                  <a:pt x="16177" y="7857"/>
                </a:lnTo>
                <a:cubicBezTo>
                  <a:pt x="16177" y="7857"/>
                  <a:pt x="16177" y="8487"/>
                  <a:pt x="16177" y="8487"/>
                </a:cubicBezTo>
                <a:lnTo>
                  <a:pt x="9667" y="8487"/>
                </a:lnTo>
                <a:lnTo>
                  <a:pt x="9667" y="7857"/>
                </a:lnTo>
                <a:close/>
                <a:moveTo>
                  <a:pt x="9667" y="8960"/>
                </a:moveTo>
                <a:lnTo>
                  <a:pt x="16177" y="8960"/>
                </a:lnTo>
                <a:cubicBezTo>
                  <a:pt x="16177" y="8960"/>
                  <a:pt x="16177" y="9595"/>
                  <a:pt x="16177" y="9595"/>
                </a:cubicBezTo>
                <a:lnTo>
                  <a:pt x="9667" y="9595"/>
                </a:lnTo>
                <a:lnTo>
                  <a:pt x="9667" y="8960"/>
                </a:lnTo>
                <a:close/>
                <a:moveTo>
                  <a:pt x="14082" y="10698"/>
                </a:moveTo>
                <a:lnTo>
                  <a:pt x="16177" y="10698"/>
                </a:lnTo>
                <a:cubicBezTo>
                  <a:pt x="16177" y="10698"/>
                  <a:pt x="16177" y="17493"/>
                  <a:pt x="16177" y="17493"/>
                </a:cubicBezTo>
                <a:lnTo>
                  <a:pt x="14082" y="17493"/>
                </a:lnTo>
                <a:lnTo>
                  <a:pt x="14082" y="10698"/>
                </a:lnTo>
                <a:close/>
                <a:moveTo>
                  <a:pt x="1893" y="10855"/>
                </a:moveTo>
                <a:lnTo>
                  <a:pt x="3778" y="10855"/>
                </a:lnTo>
                <a:lnTo>
                  <a:pt x="3778" y="17493"/>
                </a:lnTo>
                <a:lnTo>
                  <a:pt x="1893" y="17493"/>
                </a:lnTo>
                <a:cubicBezTo>
                  <a:pt x="1893" y="17493"/>
                  <a:pt x="1893" y="10855"/>
                  <a:pt x="1893" y="10855"/>
                </a:cubicBezTo>
                <a:close/>
                <a:moveTo>
                  <a:pt x="11770" y="12121"/>
                </a:moveTo>
                <a:lnTo>
                  <a:pt x="13655" y="12121"/>
                </a:lnTo>
                <a:lnTo>
                  <a:pt x="13655" y="17493"/>
                </a:lnTo>
                <a:cubicBezTo>
                  <a:pt x="13655" y="17493"/>
                  <a:pt x="11770" y="17493"/>
                  <a:pt x="11770" y="17493"/>
                </a:cubicBezTo>
                <a:lnTo>
                  <a:pt x="11770" y="12121"/>
                </a:lnTo>
                <a:close/>
                <a:moveTo>
                  <a:pt x="4415" y="12279"/>
                </a:moveTo>
                <a:cubicBezTo>
                  <a:pt x="4415" y="12279"/>
                  <a:pt x="6300" y="12279"/>
                  <a:pt x="6300" y="12279"/>
                </a:cubicBezTo>
                <a:lnTo>
                  <a:pt x="6300" y="17493"/>
                </a:lnTo>
                <a:lnTo>
                  <a:pt x="4415" y="17493"/>
                </a:lnTo>
                <a:lnTo>
                  <a:pt x="4415" y="12279"/>
                </a:lnTo>
                <a:close/>
                <a:moveTo>
                  <a:pt x="9248" y="13387"/>
                </a:moveTo>
                <a:lnTo>
                  <a:pt x="11134" y="13387"/>
                </a:lnTo>
                <a:lnTo>
                  <a:pt x="11134" y="17493"/>
                </a:lnTo>
                <a:lnTo>
                  <a:pt x="9248" y="17493"/>
                </a:lnTo>
                <a:cubicBezTo>
                  <a:pt x="9248" y="17493"/>
                  <a:pt x="9248" y="13387"/>
                  <a:pt x="9248" y="13387"/>
                </a:cubicBezTo>
                <a:close/>
                <a:moveTo>
                  <a:pt x="6727" y="15119"/>
                </a:moveTo>
                <a:cubicBezTo>
                  <a:pt x="6727" y="15119"/>
                  <a:pt x="8822" y="15119"/>
                  <a:pt x="8822" y="15119"/>
                </a:cubicBezTo>
                <a:lnTo>
                  <a:pt x="8822" y="17493"/>
                </a:lnTo>
                <a:lnTo>
                  <a:pt x="6727" y="17493"/>
                </a:lnTo>
                <a:lnTo>
                  <a:pt x="6727" y="15119"/>
                </a:lnTo>
                <a:close/>
                <a:moveTo>
                  <a:pt x="1893" y="17966"/>
                </a:moveTo>
                <a:lnTo>
                  <a:pt x="16177" y="17966"/>
                </a:lnTo>
                <a:cubicBezTo>
                  <a:pt x="16177" y="17966"/>
                  <a:pt x="16177" y="18123"/>
                  <a:pt x="16177" y="18123"/>
                </a:cubicBezTo>
                <a:lnTo>
                  <a:pt x="1893" y="18123"/>
                </a:lnTo>
                <a:lnTo>
                  <a:pt x="1893" y="17966"/>
                </a:lnTo>
                <a:close/>
                <a:moveTo>
                  <a:pt x="1839" y="19214"/>
                </a:moveTo>
                <a:lnTo>
                  <a:pt x="8325" y="19214"/>
                </a:lnTo>
                <a:cubicBezTo>
                  <a:pt x="8325" y="19214"/>
                  <a:pt x="8325" y="19856"/>
                  <a:pt x="8325" y="19856"/>
                </a:cubicBezTo>
                <a:lnTo>
                  <a:pt x="1839" y="19856"/>
                </a:lnTo>
                <a:lnTo>
                  <a:pt x="1839" y="19214"/>
                </a:lnTo>
                <a:close/>
                <a:moveTo>
                  <a:pt x="9605" y="19214"/>
                </a:moveTo>
                <a:lnTo>
                  <a:pt x="16091" y="19214"/>
                </a:lnTo>
                <a:cubicBezTo>
                  <a:pt x="16091" y="19214"/>
                  <a:pt x="16091" y="19856"/>
                  <a:pt x="16091" y="19856"/>
                </a:cubicBezTo>
                <a:lnTo>
                  <a:pt x="9605" y="19856"/>
                </a:lnTo>
                <a:lnTo>
                  <a:pt x="9605" y="19214"/>
                </a:lnTo>
                <a:close/>
                <a:moveTo>
                  <a:pt x="9605" y="19214"/>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pl-PL" dirty="0"/>
          </a:p>
        </p:txBody>
      </p:sp>
      <p:sp>
        <p:nvSpPr>
          <p:cNvPr id="97" name="AutoShape 32"/>
          <p:cNvSpPr>
            <a:spLocks/>
          </p:cNvSpPr>
          <p:nvPr/>
        </p:nvSpPr>
        <p:spPr bwMode="auto">
          <a:xfrm>
            <a:off x="16206993" y="10739481"/>
            <a:ext cx="812918" cy="801872"/>
          </a:xfrm>
          <a:custGeom>
            <a:avLst/>
            <a:gdLst/>
            <a:ahLst/>
            <a:cxnLst/>
            <a:rect l="0" t="0" r="r" b="b"/>
            <a:pathLst>
              <a:path w="21600" h="21600">
                <a:moveTo>
                  <a:pt x="13446" y="0"/>
                </a:moveTo>
                <a:cubicBezTo>
                  <a:pt x="12444" y="0"/>
                  <a:pt x="11634" y="833"/>
                  <a:pt x="11634" y="1864"/>
                </a:cubicBezTo>
                <a:cubicBezTo>
                  <a:pt x="11634" y="2895"/>
                  <a:pt x="12444" y="3735"/>
                  <a:pt x="13446" y="3735"/>
                </a:cubicBezTo>
                <a:cubicBezTo>
                  <a:pt x="14447" y="3735"/>
                  <a:pt x="15263" y="2895"/>
                  <a:pt x="15263" y="1864"/>
                </a:cubicBezTo>
                <a:cubicBezTo>
                  <a:pt x="15263" y="833"/>
                  <a:pt x="14447" y="0"/>
                  <a:pt x="13446" y="0"/>
                </a:cubicBezTo>
                <a:close/>
                <a:moveTo>
                  <a:pt x="15543" y="4062"/>
                </a:moveTo>
                <a:cubicBezTo>
                  <a:pt x="15360" y="4058"/>
                  <a:pt x="15170" y="4089"/>
                  <a:pt x="14991" y="4162"/>
                </a:cubicBezTo>
                <a:cubicBezTo>
                  <a:pt x="14951" y="4179"/>
                  <a:pt x="14918" y="4203"/>
                  <a:pt x="14880" y="4222"/>
                </a:cubicBezTo>
                <a:cubicBezTo>
                  <a:pt x="14855" y="4233"/>
                  <a:pt x="14829" y="4244"/>
                  <a:pt x="14803" y="4263"/>
                </a:cubicBezTo>
                <a:lnTo>
                  <a:pt x="14783" y="4276"/>
                </a:lnTo>
                <a:cubicBezTo>
                  <a:pt x="14741" y="4303"/>
                  <a:pt x="14705" y="4332"/>
                  <a:pt x="14666" y="4363"/>
                </a:cubicBezTo>
                <a:lnTo>
                  <a:pt x="11621" y="6554"/>
                </a:lnTo>
                <a:lnTo>
                  <a:pt x="9381" y="6554"/>
                </a:lnTo>
                <a:cubicBezTo>
                  <a:pt x="9019" y="6554"/>
                  <a:pt x="8726" y="6863"/>
                  <a:pt x="8726" y="7236"/>
                </a:cubicBezTo>
                <a:cubicBezTo>
                  <a:pt x="8726" y="7608"/>
                  <a:pt x="9019" y="7910"/>
                  <a:pt x="9381" y="7910"/>
                </a:cubicBezTo>
                <a:lnTo>
                  <a:pt x="11803" y="7910"/>
                </a:lnTo>
                <a:cubicBezTo>
                  <a:pt x="11807" y="7910"/>
                  <a:pt x="11806" y="7911"/>
                  <a:pt x="11810" y="7910"/>
                </a:cubicBezTo>
                <a:cubicBezTo>
                  <a:pt x="11940" y="7913"/>
                  <a:pt x="12077" y="7877"/>
                  <a:pt x="12193" y="7797"/>
                </a:cubicBezTo>
                <a:lnTo>
                  <a:pt x="14296" y="6280"/>
                </a:lnTo>
                <a:lnTo>
                  <a:pt x="16244" y="11324"/>
                </a:lnTo>
                <a:lnTo>
                  <a:pt x="12543" y="11324"/>
                </a:lnTo>
                <a:cubicBezTo>
                  <a:pt x="12543" y="11324"/>
                  <a:pt x="12543" y="12928"/>
                  <a:pt x="12543" y="12928"/>
                </a:cubicBezTo>
                <a:lnTo>
                  <a:pt x="18672" y="12928"/>
                </a:lnTo>
                <a:cubicBezTo>
                  <a:pt x="19101" y="12928"/>
                  <a:pt x="19451" y="12567"/>
                  <a:pt x="19451" y="12126"/>
                </a:cubicBezTo>
                <a:cubicBezTo>
                  <a:pt x="19451" y="11989"/>
                  <a:pt x="19414" y="11865"/>
                  <a:pt x="19354" y="11752"/>
                </a:cubicBezTo>
                <a:cubicBezTo>
                  <a:pt x="19351" y="11746"/>
                  <a:pt x="19350" y="11738"/>
                  <a:pt x="19347" y="11732"/>
                </a:cubicBezTo>
                <a:lnTo>
                  <a:pt x="16815" y="4971"/>
                </a:lnTo>
                <a:cubicBezTo>
                  <a:pt x="16601" y="4416"/>
                  <a:pt x="16090" y="4075"/>
                  <a:pt x="15543" y="4062"/>
                </a:cubicBezTo>
                <a:close/>
                <a:moveTo>
                  <a:pt x="20483" y="4062"/>
                </a:moveTo>
                <a:cubicBezTo>
                  <a:pt x="20214" y="4062"/>
                  <a:pt x="19996" y="4286"/>
                  <a:pt x="19996" y="4563"/>
                </a:cubicBezTo>
                <a:lnTo>
                  <a:pt x="19996" y="12935"/>
                </a:lnTo>
                <a:cubicBezTo>
                  <a:pt x="19996" y="13211"/>
                  <a:pt x="19778" y="13436"/>
                  <a:pt x="19509" y="13436"/>
                </a:cubicBezTo>
                <a:lnTo>
                  <a:pt x="13712" y="13436"/>
                </a:lnTo>
                <a:lnTo>
                  <a:pt x="13712" y="15086"/>
                </a:lnTo>
                <a:lnTo>
                  <a:pt x="13712" y="21092"/>
                </a:lnTo>
                <a:cubicBezTo>
                  <a:pt x="13712" y="21369"/>
                  <a:pt x="13930" y="21593"/>
                  <a:pt x="14199" y="21593"/>
                </a:cubicBezTo>
                <a:lnTo>
                  <a:pt x="14829" y="21593"/>
                </a:lnTo>
                <a:cubicBezTo>
                  <a:pt x="15098" y="21593"/>
                  <a:pt x="15315" y="21369"/>
                  <a:pt x="15315" y="21092"/>
                </a:cubicBezTo>
                <a:lnTo>
                  <a:pt x="15315" y="15587"/>
                </a:lnTo>
                <a:cubicBezTo>
                  <a:pt x="15315" y="15310"/>
                  <a:pt x="15533" y="15086"/>
                  <a:pt x="15802" y="15086"/>
                </a:cubicBezTo>
                <a:lnTo>
                  <a:pt x="19509" y="15086"/>
                </a:lnTo>
                <a:cubicBezTo>
                  <a:pt x="19778" y="15086"/>
                  <a:pt x="19996" y="15310"/>
                  <a:pt x="19996" y="15587"/>
                </a:cubicBezTo>
                <a:lnTo>
                  <a:pt x="19996" y="21092"/>
                </a:lnTo>
                <a:cubicBezTo>
                  <a:pt x="19996" y="21369"/>
                  <a:pt x="20214" y="21593"/>
                  <a:pt x="20483" y="21593"/>
                </a:cubicBezTo>
                <a:lnTo>
                  <a:pt x="21113" y="21593"/>
                </a:lnTo>
                <a:cubicBezTo>
                  <a:pt x="21382" y="21593"/>
                  <a:pt x="21600" y="21369"/>
                  <a:pt x="21600" y="21092"/>
                </a:cubicBezTo>
                <a:lnTo>
                  <a:pt x="21600" y="15086"/>
                </a:lnTo>
                <a:lnTo>
                  <a:pt x="21600" y="13436"/>
                </a:lnTo>
                <a:lnTo>
                  <a:pt x="21600" y="4563"/>
                </a:lnTo>
                <a:cubicBezTo>
                  <a:pt x="21600" y="4286"/>
                  <a:pt x="21382" y="4062"/>
                  <a:pt x="21113" y="4062"/>
                </a:cubicBezTo>
                <a:lnTo>
                  <a:pt x="20483" y="4062"/>
                </a:lnTo>
                <a:close/>
                <a:moveTo>
                  <a:pt x="448" y="8552"/>
                </a:moveTo>
                <a:cubicBezTo>
                  <a:pt x="200" y="8552"/>
                  <a:pt x="0" y="8758"/>
                  <a:pt x="0" y="9013"/>
                </a:cubicBezTo>
                <a:lnTo>
                  <a:pt x="0" y="10169"/>
                </a:lnTo>
                <a:cubicBezTo>
                  <a:pt x="0" y="10424"/>
                  <a:pt x="200" y="10630"/>
                  <a:pt x="448" y="10630"/>
                </a:cubicBezTo>
                <a:cubicBezTo>
                  <a:pt x="696" y="10630"/>
                  <a:pt x="896" y="10836"/>
                  <a:pt x="896" y="11091"/>
                </a:cubicBezTo>
                <a:lnTo>
                  <a:pt x="896" y="21139"/>
                </a:lnTo>
                <a:cubicBezTo>
                  <a:pt x="896" y="21394"/>
                  <a:pt x="1096" y="21600"/>
                  <a:pt x="1344" y="21600"/>
                </a:cubicBezTo>
                <a:lnTo>
                  <a:pt x="2052" y="21600"/>
                </a:lnTo>
                <a:cubicBezTo>
                  <a:pt x="2300" y="21600"/>
                  <a:pt x="2500" y="21394"/>
                  <a:pt x="2500" y="21139"/>
                </a:cubicBezTo>
                <a:lnTo>
                  <a:pt x="2500" y="15787"/>
                </a:lnTo>
                <a:cubicBezTo>
                  <a:pt x="2500" y="15532"/>
                  <a:pt x="2700" y="15320"/>
                  <a:pt x="2948" y="15320"/>
                </a:cubicBezTo>
                <a:lnTo>
                  <a:pt x="7473" y="15320"/>
                </a:lnTo>
                <a:cubicBezTo>
                  <a:pt x="7473" y="15320"/>
                  <a:pt x="9875" y="15320"/>
                  <a:pt x="9875" y="15320"/>
                </a:cubicBezTo>
                <a:cubicBezTo>
                  <a:pt x="9883" y="15320"/>
                  <a:pt x="9886" y="15326"/>
                  <a:pt x="9894" y="15326"/>
                </a:cubicBezTo>
                <a:cubicBezTo>
                  <a:pt x="10131" y="15339"/>
                  <a:pt x="10323" y="15541"/>
                  <a:pt x="10323" y="15787"/>
                </a:cubicBezTo>
                <a:lnTo>
                  <a:pt x="10323" y="16369"/>
                </a:lnTo>
                <a:lnTo>
                  <a:pt x="10323" y="19188"/>
                </a:lnTo>
                <a:lnTo>
                  <a:pt x="10323" y="21139"/>
                </a:lnTo>
                <a:cubicBezTo>
                  <a:pt x="10323" y="21394"/>
                  <a:pt x="10523" y="21600"/>
                  <a:pt x="10771" y="21600"/>
                </a:cubicBezTo>
                <a:lnTo>
                  <a:pt x="11478" y="21600"/>
                </a:lnTo>
                <a:cubicBezTo>
                  <a:pt x="11726" y="21600"/>
                  <a:pt x="11926" y="21394"/>
                  <a:pt x="11926" y="21139"/>
                </a:cubicBezTo>
                <a:lnTo>
                  <a:pt x="11926" y="12928"/>
                </a:lnTo>
                <a:lnTo>
                  <a:pt x="11926" y="11438"/>
                </a:lnTo>
                <a:lnTo>
                  <a:pt x="11926" y="11091"/>
                </a:lnTo>
                <a:cubicBezTo>
                  <a:pt x="11926" y="10836"/>
                  <a:pt x="12127" y="10630"/>
                  <a:pt x="12374" y="10630"/>
                </a:cubicBezTo>
                <a:lnTo>
                  <a:pt x="12511" y="10630"/>
                </a:lnTo>
                <a:cubicBezTo>
                  <a:pt x="12758" y="10630"/>
                  <a:pt x="12959" y="10424"/>
                  <a:pt x="12959" y="10169"/>
                </a:cubicBezTo>
                <a:lnTo>
                  <a:pt x="12959" y="9013"/>
                </a:lnTo>
                <a:cubicBezTo>
                  <a:pt x="12959" y="8758"/>
                  <a:pt x="12758" y="8552"/>
                  <a:pt x="12511" y="8552"/>
                </a:cubicBezTo>
                <a:lnTo>
                  <a:pt x="11926" y="8552"/>
                </a:lnTo>
                <a:lnTo>
                  <a:pt x="10323" y="8552"/>
                </a:lnTo>
                <a:lnTo>
                  <a:pt x="2500" y="8552"/>
                </a:lnTo>
                <a:lnTo>
                  <a:pt x="896" y="8552"/>
                </a:lnTo>
                <a:lnTo>
                  <a:pt x="448" y="8552"/>
                </a:lnTo>
                <a:close/>
                <a:moveTo>
                  <a:pt x="2948" y="10630"/>
                </a:moveTo>
                <a:lnTo>
                  <a:pt x="9875" y="10630"/>
                </a:lnTo>
                <a:cubicBezTo>
                  <a:pt x="10123" y="10630"/>
                  <a:pt x="10323" y="10836"/>
                  <a:pt x="10323" y="11091"/>
                </a:cubicBezTo>
                <a:lnTo>
                  <a:pt x="10323" y="13209"/>
                </a:lnTo>
                <a:cubicBezTo>
                  <a:pt x="10323" y="13464"/>
                  <a:pt x="10123" y="13670"/>
                  <a:pt x="9875" y="13670"/>
                </a:cubicBezTo>
                <a:lnTo>
                  <a:pt x="2948" y="13670"/>
                </a:lnTo>
                <a:cubicBezTo>
                  <a:pt x="2700" y="13670"/>
                  <a:pt x="2500" y="13464"/>
                  <a:pt x="2500" y="13209"/>
                </a:cubicBezTo>
                <a:lnTo>
                  <a:pt x="2500" y="11091"/>
                </a:lnTo>
                <a:cubicBezTo>
                  <a:pt x="2500" y="10836"/>
                  <a:pt x="2700" y="10630"/>
                  <a:pt x="2948" y="10630"/>
                </a:cubicBezTo>
                <a:close/>
                <a:moveTo>
                  <a:pt x="8466" y="15821"/>
                </a:moveTo>
                <a:cubicBezTo>
                  <a:pt x="8465" y="15823"/>
                  <a:pt x="8467" y="15825"/>
                  <a:pt x="8466" y="15828"/>
                </a:cubicBezTo>
                <a:lnTo>
                  <a:pt x="7921" y="17879"/>
                </a:lnTo>
                <a:cubicBezTo>
                  <a:pt x="7809" y="18296"/>
                  <a:pt x="8065" y="18743"/>
                  <a:pt x="8492" y="18874"/>
                </a:cubicBezTo>
                <a:cubicBezTo>
                  <a:pt x="8919" y="19005"/>
                  <a:pt x="9361" y="18770"/>
                  <a:pt x="9472" y="18353"/>
                </a:cubicBezTo>
                <a:lnTo>
                  <a:pt x="9881" y="16836"/>
                </a:lnTo>
                <a:lnTo>
                  <a:pt x="9881" y="15821"/>
                </a:lnTo>
                <a:lnTo>
                  <a:pt x="8466" y="15821"/>
                </a:lnTo>
                <a:close/>
                <a:moveTo>
                  <a:pt x="8466" y="15821"/>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pl-PL" dirty="0"/>
          </a:p>
        </p:txBody>
      </p:sp>
      <p:sp>
        <p:nvSpPr>
          <p:cNvPr id="118" name="AutoShape 25"/>
          <p:cNvSpPr>
            <a:spLocks/>
          </p:cNvSpPr>
          <p:nvPr/>
        </p:nvSpPr>
        <p:spPr bwMode="auto">
          <a:xfrm>
            <a:off x="7423914" y="4097901"/>
            <a:ext cx="762374" cy="942401"/>
          </a:xfrm>
          <a:custGeom>
            <a:avLst/>
            <a:gdLst/>
            <a:ahLst/>
            <a:cxnLst/>
            <a:rect l="0" t="0" r="r" b="b"/>
            <a:pathLst>
              <a:path w="21479" h="21468">
                <a:moveTo>
                  <a:pt x="7129" y="0"/>
                </a:moveTo>
                <a:cubicBezTo>
                  <a:pt x="5597" y="0"/>
                  <a:pt x="4345" y="1087"/>
                  <a:pt x="4340" y="2425"/>
                </a:cubicBezTo>
                <a:cubicBezTo>
                  <a:pt x="4338" y="3787"/>
                  <a:pt x="5578" y="4880"/>
                  <a:pt x="7122" y="4882"/>
                </a:cubicBezTo>
                <a:cubicBezTo>
                  <a:pt x="8692" y="4883"/>
                  <a:pt x="9942" y="3798"/>
                  <a:pt x="9940" y="2438"/>
                </a:cubicBezTo>
                <a:cubicBezTo>
                  <a:pt x="9934" y="1090"/>
                  <a:pt x="8680" y="0"/>
                  <a:pt x="7129" y="0"/>
                </a:cubicBezTo>
                <a:close/>
                <a:moveTo>
                  <a:pt x="21318" y="998"/>
                </a:moveTo>
                <a:cubicBezTo>
                  <a:pt x="21280" y="996"/>
                  <a:pt x="21238" y="1011"/>
                  <a:pt x="21204" y="1047"/>
                </a:cubicBezTo>
                <a:cubicBezTo>
                  <a:pt x="19364" y="3050"/>
                  <a:pt x="17523" y="5055"/>
                  <a:pt x="15683" y="7058"/>
                </a:cubicBezTo>
                <a:cubicBezTo>
                  <a:pt x="15351" y="6817"/>
                  <a:pt x="14871" y="6794"/>
                  <a:pt x="14406" y="7027"/>
                </a:cubicBezTo>
                <a:cubicBezTo>
                  <a:pt x="13733" y="7363"/>
                  <a:pt x="13035" y="7632"/>
                  <a:pt x="12308" y="7837"/>
                </a:cubicBezTo>
                <a:cubicBezTo>
                  <a:pt x="12277" y="7791"/>
                  <a:pt x="12244" y="7746"/>
                  <a:pt x="12208" y="7700"/>
                </a:cubicBezTo>
                <a:cubicBezTo>
                  <a:pt x="11575" y="6893"/>
                  <a:pt x="10796" y="6204"/>
                  <a:pt x="9947" y="5574"/>
                </a:cubicBezTo>
                <a:cubicBezTo>
                  <a:pt x="9546" y="5276"/>
                  <a:pt x="9033" y="5114"/>
                  <a:pt x="8506" y="5112"/>
                </a:cubicBezTo>
                <a:cubicBezTo>
                  <a:pt x="8296" y="5112"/>
                  <a:pt x="8089" y="5113"/>
                  <a:pt x="7878" y="5112"/>
                </a:cubicBezTo>
                <a:lnTo>
                  <a:pt x="7514" y="5848"/>
                </a:lnTo>
                <a:lnTo>
                  <a:pt x="6944" y="5848"/>
                </a:lnTo>
                <a:lnTo>
                  <a:pt x="6580" y="5112"/>
                </a:lnTo>
                <a:cubicBezTo>
                  <a:pt x="6304" y="5113"/>
                  <a:pt x="6035" y="5111"/>
                  <a:pt x="5760" y="5112"/>
                </a:cubicBezTo>
                <a:cubicBezTo>
                  <a:pt x="5671" y="5112"/>
                  <a:pt x="5577" y="5122"/>
                  <a:pt x="5489" y="5137"/>
                </a:cubicBezTo>
                <a:cubicBezTo>
                  <a:pt x="4900" y="5223"/>
                  <a:pt x="4429" y="5509"/>
                  <a:pt x="3990" y="5842"/>
                </a:cubicBezTo>
                <a:cubicBezTo>
                  <a:pt x="1688" y="7580"/>
                  <a:pt x="448" y="9819"/>
                  <a:pt x="10" y="12420"/>
                </a:cubicBezTo>
                <a:cubicBezTo>
                  <a:pt x="-61" y="12826"/>
                  <a:pt x="259" y="13223"/>
                  <a:pt x="702" y="13355"/>
                </a:cubicBezTo>
                <a:cubicBezTo>
                  <a:pt x="1384" y="13552"/>
                  <a:pt x="1969" y="13182"/>
                  <a:pt x="2093" y="12482"/>
                </a:cubicBezTo>
                <a:cubicBezTo>
                  <a:pt x="2243" y="11615"/>
                  <a:pt x="2513" y="10774"/>
                  <a:pt x="2956" y="9988"/>
                </a:cubicBezTo>
                <a:cubicBezTo>
                  <a:pt x="3239" y="9481"/>
                  <a:pt x="3583" y="9002"/>
                  <a:pt x="3898" y="8510"/>
                </a:cubicBezTo>
                <a:cubicBezTo>
                  <a:pt x="3924" y="8518"/>
                  <a:pt x="3952" y="8530"/>
                  <a:pt x="3983" y="8542"/>
                </a:cubicBezTo>
                <a:cubicBezTo>
                  <a:pt x="3983" y="8569"/>
                  <a:pt x="3990" y="8596"/>
                  <a:pt x="3990" y="8623"/>
                </a:cubicBezTo>
                <a:cubicBezTo>
                  <a:pt x="3990" y="9462"/>
                  <a:pt x="3995" y="10308"/>
                  <a:pt x="3990" y="11148"/>
                </a:cubicBezTo>
                <a:cubicBezTo>
                  <a:pt x="3990" y="14159"/>
                  <a:pt x="3983" y="17171"/>
                  <a:pt x="3983" y="20182"/>
                </a:cubicBezTo>
                <a:cubicBezTo>
                  <a:pt x="3983" y="20929"/>
                  <a:pt x="4586" y="21478"/>
                  <a:pt x="5374" y="21466"/>
                </a:cubicBezTo>
                <a:cubicBezTo>
                  <a:pt x="6260" y="21455"/>
                  <a:pt x="6760" y="20810"/>
                  <a:pt x="6751" y="20176"/>
                </a:cubicBezTo>
                <a:cubicBezTo>
                  <a:pt x="6725" y="18155"/>
                  <a:pt x="6744" y="16136"/>
                  <a:pt x="6744" y="14115"/>
                </a:cubicBezTo>
                <a:lnTo>
                  <a:pt x="6744" y="13847"/>
                </a:lnTo>
                <a:lnTo>
                  <a:pt x="7044" y="13847"/>
                </a:lnTo>
                <a:cubicBezTo>
                  <a:pt x="7393" y="13847"/>
                  <a:pt x="7671" y="14091"/>
                  <a:pt x="7671" y="14396"/>
                </a:cubicBezTo>
                <a:lnTo>
                  <a:pt x="7671" y="15381"/>
                </a:lnTo>
                <a:cubicBezTo>
                  <a:pt x="7671" y="16976"/>
                  <a:pt x="7667" y="18571"/>
                  <a:pt x="7671" y="20169"/>
                </a:cubicBezTo>
                <a:cubicBezTo>
                  <a:pt x="7671" y="21021"/>
                  <a:pt x="8444" y="21600"/>
                  <a:pt x="9348" y="21441"/>
                </a:cubicBezTo>
                <a:cubicBezTo>
                  <a:pt x="10021" y="21321"/>
                  <a:pt x="10439" y="20834"/>
                  <a:pt x="10439" y="20188"/>
                </a:cubicBezTo>
                <a:lnTo>
                  <a:pt x="10439" y="8697"/>
                </a:lnTo>
                <a:cubicBezTo>
                  <a:pt x="10524" y="8771"/>
                  <a:pt x="10543" y="8780"/>
                  <a:pt x="10561" y="8803"/>
                </a:cubicBezTo>
                <a:cubicBezTo>
                  <a:pt x="10600" y="8854"/>
                  <a:pt x="10642" y="8905"/>
                  <a:pt x="10682" y="8959"/>
                </a:cubicBezTo>
                <a:cubicBezTo>
                  <a:pt x="10824" y="9154"/>
                  <a:pt x="10952" y="9356"/>
                  <a:pt x="11074" y="9558"/>
                </a:cubicBezTo>
                <a:cubicBezTo>
                  <a:pt x="11203" y="9771"/>
                  <a:pt x="11482" y="9889"/>
                  <a:pt x="11752" y="9838"/>
                </a:cubicBezTo>
                <a:cubicBezTo>
                  <a:pt x="13056" y="9594"/>
                  <a:pt x="14295" y="9167"/>
                  <a:pt x="15469" y="8573"/>
                </a:cubicBezTo>
                <a:cubicBezTo>
                  <a:pt x="16049" y="8283"/>
                  <a:pt x="16232" y="7749"/>
                  <a:pt x="15918" y="7288"/>
                </a:cubicBezTo>
                <a:cubicBezTo>
                  <a:pt x="15915" y="7283"/>
                  <a:pt x="15907" y="7281"/>
                  <a:pt x="15904" y="7276"/>
                </a:cubicBezTo>
                <a:cubicBezTo>
                  <a:pt x="17749" y="5268"/>
                  <a:pt x="19594" y="3261"/>
                  <a:pt x="21440" y="1253"/>
                </a:cubicBezTo>
                <a:cubicBezTo>
                  <a:pt x="21539" y="1145"/>
                  <a:pt x="21434" y="1001"/>
                  <a:pt x="21318" y="998"/>
                </a:cubicBezTo>
                <a:close/>
                <a:moveTo>
                  <a:pt x="6965" y="5985"/>
                </a:moveTo>
                <a:lnTo>
                  <a:pt x="7500" y="5985"/>
                </a:lnTo>
                <a:lnTo>
                  <a:pt x="8007" y="10107"/>
                </a:lnTo>
                <a:cubicBezTo>
                  <a:pt x="8007" y="10107"/>
                  <a:pt x="7251" y="10799"/>
                  <a:pt x="7251" y="10799"/>
                </a:cubicBezTo>
                <a:lnTo>
                  <a:pt x="6487" y="10107"/>
                </a:lnTo>
                <a:lnTo>
                  <a:pt x="6965" y="5985"/>
                </a:lnTo>
                <a:close/>
                <a:moveTo>
                  <a:pt x="6965" y="5985"/>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pl-PL" dirty="0"/>
          </a:p>
        </p:txBody>
      </p:sp>
      <p:sp>
        <p:nvSpPr>
          <p:cNvPr id="119" name="TextBox 118"/>
          <p:cNvSpPr txBox="1"/>
          <p:nvPr/>
        </p:nvSpPr>
        <p:spPr>
          <a:xfrm>
            <a:off x="18259012" y="3948526"/>
            <a:ext cx="4596130" cy="646331"/>
          </a:xfrm>
          <a:prstGeom prst="rect">
            <a:avLst/>
          </a:prstGeom>
          <a:noFill/>
        </p:spPr>
        <p:txBody>
          <a:bodyPr wrap="none" rtlCol="0">
            <a:spAutoFit/>
          </a:bodyPr>
          <a:lstStyle/>
          <a:p>
            <a:r>
              <a:rPr lang="en-US" b="1" dirty="0">
                <a:latin typeface="+mj-lt"/>
              </a:rPr>
              <a:t>Student Hackathons</a:t>
            </a:r>
          </a:p>
        </p:txBody>
      </p:sp>
      <p:sp>
        <p:nvSpPr>
          <p:cNvPr id="120" name="AutoShape 22"/>
          <p:cNvSpPr>
            <a:spLocks/>
          </p:cNvSpPr>
          <p:nvPr/>
        </p:nvSpPr>
        <p:spPr bwMode="auto">
          <a:xfrm>
            <a:off x="16159469" y="4293462"/>
            <a:ext cx="882479" cy="540182"/>
          </a:xfrm>
          <a:custGeom>
            <a:avLst/>
            <a:gdLst/>
            <a:ahLst/>
            <a:cxnLst/>
            <a:rect l="0" t="0" r="r" b="b"/>
            <a:pathLst>
              <a:path w="21600" h="21600">
                <a:moveTo>
                  <a:pt x="11353" y="0"/>
                </a:moveTo>
                <a:lnTo>
                  <a:pt x="8766" y="21600"/>
                </a:lnTo>
                <a:cubicBezTo>
                  <a:pt x="8766" y="21600"/>
                  <a:pt x="10068" y="21600"/>
                  <a:pt x="10068" y="21600"/>
                </a:cubicBezTo>
                <a:lnTo>
                  <a:pt x="12654" y="0"/>
                </a:lnTo>
                <a:lnTo>
                  <a:pt x="11353" y="0"/>
                </a:lnTo>
                <a:close/>
                <a:moveTo>
                  <a:pt x="7607" y="2469"/>
                </a:moveTo>
                <a:lnTo>
                  <a:pt x="0" y="8987"/>
                </a:lnTo>
                <a:lnTo>
                  <a:pt x="0" y="11340"/>
                </a:lnTo>
                <a:cubicBezTo>
                  <a:pt x="0" y="11340"/>
                  <a:pt x="7607" y="17839"/>
                  <a:pt x="7607" y="17839"/>
                </a:cubicBezTo>
                <a:lnTo>
                  <a:pt x="7607" y="15323"/>
                </a:lnTo>
                <a:lnTo>
                  <a:pt x="1354" y="10183"/>
                </a:lnTo>
                <a:lnTo>
                  <a:pt x="7607" y="5005"/>
                </a:lnTo>
                <a:lnTo>
                  <a:pt x="7607" y="2469"/>
                </a:lnTo>
                <a:close/>
                <a:moveTo>
                  <a:pt x="13993" y="2469"/>
                </a:moveTo>
                <a:lnTo>
                  <a:pt x="13993" y="5005"/>
                </a:lnTo>
                <a:lnTo>
                  <a:pt x="20230" y="10183"/>
                </a:lnTo>
                <a:lnTo>
                  <a:pt x="13993" y="15323"/>
                </a:lnTo>
                <a:lnTo>
                  <a:pt x="13993" y="17839"/>
                </a:lnTo>
                <a:cubicBezTo>
                  <a:pt x="13993" y="17839"/>
                  <a:pt x="21600" y="11340"/>
                  <a:pt x="21600" y="11340"/>
                </a:cubicBezTo>
                <a:lnTo>
                  <a:pt x="21600" y="8987"/>
                </a:lnTo>
                <a:lnTo>
                  <a:pt x="13993" y="2469"/>
                </a:lnTo>
                <a:close/>
                <a:moveTo>
                  <a:pt x="13993" y="2469"/>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pl-PL" dirty="0"/>
          </a:p>
        </p:txBody>
      </p:sp>
      <p:pic>
        <p:nvPicPr>
          <p:cNvPr id="122" name="Picture 121"/>
          <p:cNvPicPr>
            <a:picLocks noChangeAspect="1"/>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backgroundRemoval t="1600" b="100000" l="10000" r="9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2900017" y="291314"/>
            <a:ext cx="1134302" cy="1134302"/>
          </a:xfrm>
          <a:prstGeom prst="rect">
            <a:avLst/>
          </a:prstGeom>
        </p:spPr>
      </p:pic>
      <p:sp>
        <p:nvSpPr>
          <p:cNvPr id="79" name="Rectangle 78"/>
          <p:cNvSpPr/>
          <p:nvPr/>
        </p:nvSpPr>
        <p:spPr>
          <a:xfrm>
            <a:off x="20880925" y="13189868"/>
            <a:ext cx="3503075" cy="400110"/>
          </a:xfrm>
          <a:prstGeom prst="rect">
            <a:avLst/>
          </a:prstGeom>
        </p:spPr>
        <p:txBody>
          <a:bodyPr wrap="none">
            <a:spAutoFit/>
          </a:bodyPr>
          <a:lstStyle/>
          <a:p>
            <a:r>
              <a:rPr lang="en-US" sz="2000" dirty="0"/>
              <a:t>Illinois Blockchain Initiative ©</a:t>
            </a:r>
          </a:p>
        </p:txBody>
      </p:sp>
    </p:spTree>
    <p:extLst>
      <p:ext uri="{BB962C8B-B14F-4D97-AF65-F5344CB8AC3E}">
        <p14:creationId xmlns:p14="http://schemas.microsoft.com/office/powerpoint/2010/main" val="14191596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313444" y="979405"/>
            <a:ext cx="16952077" cy="1508105"/>
          </a:xfrm>
        </p:spPr>
        <p:txBody>
          <a:bodyPr/>
          <a:lstStyle/>
          <a:p>
            <a:r>
              <a:rPr lang="en-US" dirty="0"/>
              <a:t>Governing Distributed Ledgers</a:t>
            </a:r>
          </a:p>
        </p:txBody>
      </p:sp>
      <p:sp>
        <p:nvSpPr>
          <p:cNvPr id="4" name="TextBox 3"/>
          <p:cNvSpPr txBox="1"/>
          <p:nvPr/>
        </p:nvSpPr>
        <p:spPr>
          <a:xfrm>
            <a:off x="2450738" y="3335744"/>
            <a:ext cx="10213052" cy="769441"/>
          </a:xfrm>
          <a:prstGeom prst="rect">
            <a:avLst/>
          </a:prstGeom>
          <a:noFill/>
        </p:spPr>
        <p:txBody>
          <a:bodyPr wrap="none" rtlCol="0">
            <a:spAutoFit/>
          </a:bodyPr>
          <a:lstStyle/>
          <a:p>
            <a:r>
              <a:rPr lang="en-US" sz="4400" b="1" dirty="0">
                <a:latin typeface="+mj-lt"/>
              </a:rPr>
              <a:t>Digital Currency Regulatory Guidance</a:t>
            </a:r>
          </a:p>
        </p:txBody>
      </p:sp>
      <p:grpSp>
        <p:nvGrpSpPr>
          <p:cNvPr id="5" name="Group 4"/>
          <p:cNvGrpSpPr>
            <a:grpSpLocks noChangeAspect="1"/>
          </p:cNvGrpSpPr>
          <p:nvPr/>
        </p:nvGrpSpPr>
        <p:grpSpPr>
          <a:xfrm>
            <a:off x="1402344" y="3367644"/>
            <a:ext cx="759856" cy="759856"/>
            <a:chOff x="1402344" y="3367644"/>
            <a:chExt cx="759856" cy="759856"/>
          </a:xfrm>
        </p:grpSpPr>
        <p:grpSp>
          <p:nvGrpSpPr>
            <p:cNvPr id="6" name="Group 5"/>
            <p:cNvGrpSpPr>
              <a:grpSpLocks noChangeAspect="1"/>
            </p:cNvGrpSpPr>
            <p:nvPr/>
          </p:nvGrpSpPr>
          <p:grpSpPr>
            <a:xfrm>
              <a:off x="1402344" y="3367644"/>
              <a:ext cx="759856" cy="759856"/>
              <a:chOff x="11134725" y="5803900"/>
              <a:chExt cx="2111376" cy="2111375"/>
            </a:xfrm>
          </p:grpSpPr>
          <p:sp>
            <p:nvSpPr>
              <p:cNvPr id="8" name="Freeform 5"/>
              <p:cNvSpPr>
                <a:spLocks noChangeAspect="1"/>
              </p:cNvSpPr>
              <p:nvPr/>
            </p:nvSpPr>
            <p:spPr bwMode="auto">
              <a:xfrm>
                <a:off x="11134725" y="5803900"/>
                <a:ext cx="2111375" cy="2111375"/>
              </a:xfrm>
              <a:custGeom>
                <a:avLst/>
                <a:gdLst>
                  <a:gd name="T0" fmla="*/ 560 w 560"/>
                  <a:gd name="T1" fmla="*/ 280 h 560"/>
                  <a:gd name="T2" fmla="*/ 362 w 560"/>
                  <a:gd name="T3" fmla="*/ 548 h 560"/>
                  <a:gd name="T4" fmla="*/ 280 w 560"/>
                  <a:gd name="T5" fmla="*/ 560 h 560"/>
                  <a:gd name="T6" fmla="*/ 0 w 560"/>
                  <a:gd name="T7" fmla="*/ 280 h 560"/>
                  <a:gd name="T8" fmla="*/ 280 w 560"/>
                  <a:gd name="T9" fmla="*/ 0 h 560"/>
                  <a:gd name="T10" fmla="*/ 557 w 560"/>
                  <a:gd name="T11" fmla="*/ 240 h 560"/>
                  <a:gd name="T12" fmla="*/ 560 w 560"/>
                  <a:gd name="T13" fmla="*/ 280 h 560"/>
                </a:gdLst>
                <a:ahLst/>
                <a:cxnLst>
                  <a:cxn ang="0">
                    <a:pos x="T0" y="T1"/>
                  </a:cxn>
                  <a:cxn ang="0">
                    <a:pos x="T2" y="T3"/>
                  </a:cxn>
                  <a:cxn ang="0">
                    <a:pos x="T4" y="T5"/>
                  </a:cxn>
                  <a:cxn ang="0">
                    <a:pos x="T6" y="T7"/>
                  </a:cxn>
                  <a:cxn ang="0">
                    <a:pos x="T8" y="T9"/>
                  </a:cxn>
                  <a:cxn ang="0">
                    <a:pos x="T10" y="T11"/>
                  </a:cxn>
                  <a:cxn ang="0">
                    <a:pos x="T12" y="T13"/>
                  </a:cxn>
                </a:cxnLst>
                <a:rect l="0" t="0" r="r" b="b"/>
                <a:pathLst>
                  <a:path w="560" h="560">
                    <a:moveTo>
                      <a:pt x="560" y="280"/>
                    </a:moveTo>
                    <a:cubicBezTo>
                      <a:pt x="560" y="406"/>
                      <a:pt x="476" y="513"/>
                      <a:pt x="362" y="548"/>
                    </a:cubicBezTo>
                    <a:cubicBezTo>
                      <a:pt x="336" y="556"/>
                      <a:pt x="308" y="560"/>
                      <a:pt x="280" y="560"/>
                    </a:cubicBezTo>
                    <a:cubicBezTo>
                      <a:pt x="125" y="560"/>
                      <a:pt x="0" y="435"/>
                      <a:pt x="0" y="280"/>
                    </a:cubicBezTo>
                    <a:cubicBezTo>
                      <a:pt x="0" y="125"/>
                      <a:pt x="125" y="0"/>
                      <a:pt x="280" y="0"/>
                    </a:cubicBezTo>
                    <a:cubicBezTo>
                      <a:pt x="421" y="0"/>
                      <a:pt x="538" y="105"/>
                      <a:pt x="557" y="240"/>
                    </a:cubicBezTo>
                    <a:cubicBezTo>
                      <a:pt x="559" y="253"/>
                      <a:pt x="560" y="267"/>
                      <a:pt x="560" y="28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6"/>
              <p:cNvSpPr>
                <a:spLocks noChangeAspect="1"/>
              </p:cNvSpPr>
              <p:nvPr/>
            </p:nvSpPr>
            <p:spPr bwMode="auto">
              <a:xfrm>
                <a:off x="11745913" y="6215063"/>
                <a:ext cx="1500188" cy="1654175"/>
              </a:xfrm>
              <a:custGeom>
                <a:avLst/>
                <a:gdLst>
                  <a:gd name="T0" fmla="*/ 398 w 398"/>
                  <a:gd name="T1" fmla="*/ 171 h 439"/>
                  <a:gd name="T2" fmla="*/ 395 w 398"/>
                  <a:gd name="T3" fmla="*/ 131 h 439"/>
                  <a:gd name="T4" fmla="*/ 198 w 398"/>
                  <a:gd name="T5" fmla="*/ 0 h 439"/>
                  <a:gd name="T6" fmla="*/ 0 w 398"/>
                  <a:gd name="T7" fmla="*/ 318 h 439"/>
                  <a:gd name="T8" fmla="*/ 200 w 398"/>
                  <a:gd name="T9" fmla="*/ 439 h 439"/>
                  <a:gd name="T10" fmla="*/ 398 w 398"/>
                  <a:gd name="T11" fmla="*/ 171 h 439"/>
                </a:gdLst>
                <a:ahLst/>
                <a:cxnLst>
                  <a:cxn ang="0">
                    <a:pos x="T0" y="T1"/>
                  </a:cxn>
                  <a:cxn ang="0">
                    <a:pos x="T2" y="T3"/>
                  </a:cxn>
                  <a:cxn ang="0">
                    <a:pos x="T4" y="T5"/>
                  </a:cxn>
                  <a:cxn ang="0">
                    <a:pos x="T6" y="T7"/>
                  </a:cxn>
                  <a:cxn ang="0">
                    <a:pos x="T8" y="T9"/>
                  </a:cxn>
                  <a:cxn ang="0">
                    <a:pos x="T10" y="T11"/>
                  </a:cxn>
                </a:cxnLst>
                <a:rect l="0" t="0" r="r" b="b"/>
                <a:pathLst>
                  <a:path w="398" h="439">
                    <a:moveTo>
                      <a:pt x="398" y="171"/>
                    </a:moveTo>
                    <a:cubicBezTo>
                      <a:pt x="398" y="158"/>
                      <a:pt x="397" y="144"/>
                      <a:pt x="395" y="131"/>
                    </a:cubicBezTo>
                    <a:cubicBezTo>
                      <a:pt x="198" y="0"/>
                      <a:pt x="198" y="0"/>
                      <a:pt x="198" y="0"/>
                    </a:cubicBezTo>
                    <a:cubicBezTo>
                      <a:pt x="0" y="318"/>
                      <a:pt x="0" y="318"/>
                      <a:pt x="0" y="318"/>
                    </a:cubicBezTo>
                    <a:cubicBezTo>
                      <a:pt x="200" y="439"/>
                      <a:pt x="200" y="439"/>
                      <a:pt x="200" y="439"/>
                    </a:cubicBezTo>
                    <a:cubicBezTo>
                      <a:pt x="315" y="404"/>
                      <a:pt x="398" y="297"/>
                      <a:pt x="398" y="171"/>
                    </a:cubicBezTo>
                    <a:close/>
                  </a:path>
                </a:pathLst>
              </a:custGeom>
              <a:solidFill>
                <a:schemeClr val="accent3">
                  <a:lumMod val="75000"/>
                  <a:alpha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Oval 7"/>
              <p:cNvSpPr>
                <a:spLocks noChangeAspect="1" noChangeArrowheads="1"/>
              </p:cNvSpPr>
              <p:nvPr/>
            </p:nvSpPr>
            <p:spPr bwMode="auto">
              <a:xfrm>
                <a:off x="11477625" y="6146800"/>
                <a:ext cx="1420813" cy="1425575"/>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7" name="Freeform: Shape 6"/>
            <p:cNvSpPr>
              <a:spLocks/>
            </p:cNvSpPr>
            <p:nvPr/>
          </p:nvSpPr>
          <p:spPr bwMode="auto">
            <a:xfrm>
              <a:off x="1659562" y="3614967"/>
              <a:ext cx="236538" cy="236538"/>
            </a:xfrm>
            <a:custGeom>
              <a:avLst/>
              <a:gdLst>
                <a:gd name="connsiteX0" fmla="*/ 101600 w 236538"/>
                <a:gd name="connsiteY0" fmla="*/ 0 h 236538"/>
                <a:gd name="connsiteX1" fmla="*/ 139700 w 236538"/>
                <a:gd name="connsiteY1" fmla="*/ 0 h 236538"/>
                <a:gd name="connsiteX2" fmla="*/ 139700 w 236538"/>
                <a:gd name="connsiteY2" fmla="*/ 74842 h 236538"/>
                <a:gd name="connsiteX3" fmla="*/ 139700 w 236538"/>
                <a:gd name="connsiteY3" fmla="*/ 101600 h 236538"/>
                <a:gd name="connsiteX4" fmla="*/ 236538 w 236538"/>
                <a:gd name="connsiteY4" fmla="*/ 101600 h 236538"/>
                <a:gd name="connsiteX5" fmla="*/ 236538 w 236538"/>
                <a:gd name="connsiteY5" fmla="*/ 139700 h 236538"/>
                <a:gd name="connsiteX6" fmla="*/ 139700 w 236538"/>
                <a:gd name="connsiteY6" fmla="*/ 139700 h 236538"/>
                <a:gd name="connsiteX7" fmla="*/ 139700 w 236538"/>
                <a:gd name="connsiteY7" fmla="*/ 161696 h 236538"/>
                <a:gd name="connsiteX8" fmla="*/ 139700 w 236538"/>
                <a:gd name="connsiteY8" fmla="*/ 236538 h 236538"/>
                <a:gd name="connsiteX9" fmla="*/ 101600 w 236538"/>
                <a:gd name="connsiteY9" fmla="*/ 236538 h 236538"/>
                <a:gd name="connsiteX10" fmla="*/ 101600 w 236538"/>
                <a:gd name="connsiteY10" fmla="*/ 139700 h 236538"/>
                <a:gd name="connsiteX11" fmla="*/ 0 w 236538"/>
                <a:gd name="connsiteY11" fmla="*/ 139700 h 236538"/>
                <a:gd name="connsiteX12" fmla="*/ 0 w 236538"/>
                <a:gd name="connsiteY12" fmla="*/ 101600 h 236538"/>
                <a:gd name="connsiteX13" fmla="*/ 101600 w 236538"/>
                <a:gd name="connsiteY13" fmla="*/ 10160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538" h="236538">
                  <a:moveTo>
                    <a:pt x="101600" y="0"/>
                  </a:moveTo>
                  <a:lnTo>
                    <a:pt x="139700" y="0"/>
                  </a:lnTo>
                  <a:cubicBezTo>
                    <a:pt x="139700" y="0"/>
                    <a:pt x="139700" y="33263"/>
                    <a:pt x="139700" y="74842"/>
                  </a:cubicBezTo>
                  <a:lnTo>
                    <a:pt x="139700" y="101600"/>
                  </a:lnTo>
                  <a:lnTo>
                    <a:pt x="236538" y="101600"/>
                  </a:lnTo>
                  <a:cubicBezTo>
                    <a:pt x="236538" y="101600"/>
                    <a:pt x="236538" y="139700"/>
                    <a:pt x="236538" y="139700"/>
                  </a:cubicBezTo>
                  <a:lnTo>
                    <a:pt x="139700" y="139700"/>
                  </a:lnTo>
                  <a:lnTo>
                    <a:pt x="139700" y="161696"/>
                  </a:lnTo>
                  <a:cubicBezTo>
                    <a:pt x="139700" y="203275"/>
                    <a:pt x="139700" y="236538"/>
                    <a:pt x="139700" y="236538"/>
                  </a:cubicBezTo>
                  <a:lnTo>
                    <a:pt x="101600" y="236538"/>
                  </a:lnTo>
                  <a:lnTo>
                    <a:pt x="101600" y="139700"/>
                  </a:lnTo>
                  <a:lnTo>
                    <a:pt x="0" y="139700"/>
                  </a:lnTo>
                  <a:lnTo>
                    <a:pt x="0" y="101600"/>
                  </a:lnTo>
                  <a:lnTo>
                    <a:pt x="101600" y="101600"/>
                  </a:lnTo>
                  <a:close/>
                </a:path>
              </a:pathLst>
            </a:custGeom>
            <a:solidFill>
              <a:srgbClr val="FFFFFF"/>
            </a:solidFill>
            <a:ln>
              <a:noFill/>
            </a:ln>
          </p:spPr>
          <p:txBody>
            <a:bodyPr wrap="square" lIns="0" tIns="0" rIns="0" bIns="0">
              <a:noAutofit/>
            </a:bodyPr>
            <a:lstStyle/>
            <a:p>
              <a:endParaRPr lang="en-US" dirty="0"/>
            </a:p>
          </p:txBody>
        </p:sp>
      </p:grpSp>
      <p:sp>
        <p:nvSpPr>
          <p:cNvPr id="24" name="TextBox 23"/>
          <p:cNvSpPr txBox="1"/>
          <p:nvPr/>
        </p:nvSpPr>
        <p:spPr>
          <a:xfrm>
            <a:off x="2416007" y="8641644"/>
            <a:ext cx="11408667" cy="4358116"/>
          </a:xfrm>
          <a:prstGeom prst="rect">
            <a:avLst/>
          </a:prstGeom>
          <a:noFill/>
        </p:spPr>
        <p:txBody>
          <a:bodyPr wrap="square" rtlCol="0">
            <a:spAutoFit/>
          </a:bodyPr>
          <a:lstStyle/>
          <a:p>
            <a:pPr>
              <a:lnSpc>
                <a:spcPct val="110000"/>
              </a:lnSpc>
            </a:pPr>
            <a:r>
              <a:rPr lang="en-US" dirty="0">
                <a:latin typeface="Lato Light" panose="020F0502020204030203" pitchFamily="34" charset="0"/>
                <a:ea typeface="Lato Light" panose="020F0502020204030203" pitchFamily="34" charset="0"/>
                <a:cs typeface="Lato Light" panose="020F0502020204030203" pitchFamily="34" charset="0"/>
              </a:rPr>
              <a:t>IDFPR signs partnership agreement with R3 CEV and Enterprise Ethereum Alliance (EEA) financial services consortiums As a member of R3 the IDFPR will be participating in the firm’s RegNet and banking/ regulatory working group. As a member of EEA the State is actively participating in identity and pharma/ supply chain working group, defining use cases and technical standards</a:t>
            </a:r>
          </a:p>
        </p:txBody>
      </p:sp>
      <p:sp>
        <p:nvSpPr>
          <p:cNvPr id="25" name="TextBox 24"/>
          <p:cNvSpPr txBox="1"/>
          <p:nvPr/>
        </p:nvSpPr>
        <p:spPr>
          <a:xfrm>
            <a:off x="2465513" y="7475778"/>
            <a:ext cx="10687541" cy="769441"/>
          </a:xfrm>
          <a:prstGeom prst="rect">
            <a:avLst/>
          </a:prstGeom>
          <a:noFill/>
        </p:spPr>
        <p:txBody>
          <a:bodyPr wrap="none" rtlCol="0">
            <a:spAutoFit/>
          </a:bodyPr>
          <a:lstStyle/>
          <a:p>
            <a:r>
              <a:rPr lang="en-US" sz="4400" b="1" dirty="0">
                <a:latin typeface="+mj-lt"/>
              </a:rPr>
              <a:t>R3 and Enterprise Ethereum Partnership</a:t>
            </a:r>
          </a:p>
        </p:txBody>
      </p:sp>
      <p:sp>
        <p:nvSpPr>
          <p:cNvPr id="32" name="TextBox 31"/>
          <p:cNvSpPr txBox="1"/>
          <p:nvPr/>
        </p:nvSpPr>
        <p:spPr>
          <a:xfrm>
            <a:off x="2431687" y="4517409"/>
            <a:ext cx="11742990" cy="2529923"/>
          </a:xfrm>
          <a:prstGeom prst="rect">
            <a:avLst/>
          </a:prstGeom>
          <a:noFill/>
        </p:spPr>
        <p:txBody>
          <a:bodyPr wrap="square" rtlCol="0">
            <a:spAutoFit/>
          </a:bodyPr>
          <a:lstStyle/>
          <a:p>
            <a:pPr>
              <a:lnSpc>
                <a:spcPct val="110000"/>
              </a:lnSpc>
            </a:pPr>
            <a:r>
              <a:rPr lang="en-US" dirty="0">
                <a:latin typeface="Lato Light" panose="020F0502020204030203" pitchFamily="34" charset="0"/>
                <a:ea typeface="Lato Light" panose="020F0502020204030203" pitchFamily="34" charset="0"/>
                <a:cs typeface="Lato Light" panose="020F0502020204030203" pitchFamily="34" charset="0"/>
              </a:rPr>
              <a:t>Department of Financial and Professional Regulation (IDFPR) released guidance, taking light-touch regulatory approach to digital currencies while also providing certainty for businesses operating in the space.</a:t>
            </a:r>
          </a:p>
        </p:txBody>
      </p:sp>
      <p:grpSp>
        <p:nvGrpSpPr>
          <p:cNvPr id="35" name="Group 34"/>
          <p:cNvGrpSpPr>
            <a:grpSpLocks noChangeAspect="1"/>
          </p:cNvGrpSpPr>
          <p:nvPr/>
        </p:nvGrpSpPr>
        <p:grpSpPr>
          <a:xfrm>
            <a:off x="15023512" y="3472695"/>
            <a:ext cx="6931887" cy="7997887"/>
            <a:chOff x="13482092" y="3472695"/>
            <a:chExt cx="6931887" cy="7997887"/>
          </a:xfrm>
        </p:grpSpPr>
        <p:grpSp>
          <p:nvGrpSpPr>
            <p:cNvPr id="13" name="Group 4"/>
            <p:cNvGrpSpPr>
              <a:grpSpLocks noChangeAspect="1"/>
            </p:cNvGrpSpPr>
            <p:nvPr/>
          </p:nvGrpSpPr>
          <p:grpSpPr bwMode="auto">
            <a:xfrm>
              <a:off x="13482092" y="3472695"/>
              <a:ext cx="6931887" cy="7997887"/>
              <a:chOff x="5022" y="2361"/>
              <a:chExt cx="1216" cy="1403"/>
            </a:xfrm>
          </p:grpSpPr>
          <p:sp>
            <p:nvSpPr>
              <p:cNvPr id="15" name="Freeform 5"/>
              <p:cNvSpPr>
                <a:spLocks noChangeAspect="1"/>
              </p:cNvSpPr>
              <p:nvPr/>
            </p:nvSpPr>
            <p:spPr bwMode="auto">
              <a:xfrm>
                <a:off x="5022" y="2361"/>
                <a:ext cx="1216" cy="1403"/>
              </a:xfrm>
              <a:custGeom>
                <a:avLst/>
                <a:gdLst>
                  <a:gd name="T0" fmla="*/ 1216 w 1216"/>
                  <a:gd name="T1" fmla="*/ 1052 h 1403"/>
                  <a:gd name="T2" fmla="*/ 608 w 1216"/>
                  <a:gd name="T3" fmla="*/ 1403 h 1403"/>
                  <a:gd name="T4" fmla="*/ 0 w 1216"/>
                  <a:gd name="T5" fmla="*/ 1052 h 1403"/>
                  <a:gd name="T6" fmla="*/ 0 w 1216"/>
                  <a:gd name="T7" fmla="*/ 351 h 1403"/>
                  <a:gd name="T8" fmla="*/ 608 w 1216"/>
                  <a:gd name="T9" fmla="*/ 0 h 1403"/>
                  <a:gd name="T10" fmla="*/ 1216 w 1216"/>
                  <a:gd name="T11" fmla="*/ 351 h 1403"/>
                  <a:gd name="T12" fmla="*/ 1216 w 1216"/>
                  <a:gd name="T13" fmla="*/ 1052 h 1403"/>
                </a:gdLst>
                <a:ahLst/>
                <a:cxnLst>
                  <a:cxn ang="0">
                    <a:pos x="T0" y="T1"/>
                  </a:cxn>
                  <a:cxn ang="0">
                    <a:pos x="T2" y="T3"/>
                  </a:cxn>
                  <a:cxn ang="0">
                    <a:pos x="T4" y="T5"/>
                  </a:cxn>
                  <a:cxn ang="0">
                    <a:pos x="T6" y="T7"/>
                  </a:cxn>
                  <a:cxn ang="0">
                    <a:pos x="T8" y="T9"/>
                  </a:cxn>
                  <a:cxn ang="0">
                    <a:pos x="T10" y="T11"/>
                  </a:cxn>
                  <a:cxn ang="0">
                    <a:pos x="T12" y="T13"/>
                  </a:cxn>
                </a:cxnLst>
                <a:rect l="0" t="0" r="r" b="b"/>
                <a:pathLst>
                  <a:path w="1216" h="1403">
                    <a:moveTo>
                      <a:pt x="1216" y="1052"/>
                    </a:moveTo>
                    <a:lnTo>
                      <a:pt x="608" y="1403"/>
                    </a:lnTo>
                    <a:lnTo>
                      <a:pt x="0" y="1052"/>
                    </a:lnTo>
                    <a:lnTo>
                      <a:pt x="0" y="351"/>
                    </a:lnTo>
                    <a:lnTo>
                      <a:pt x="608" y="0"/>
                    </a:lnTo>
                    <a:lnTo>
                      <a:pt x="1216" y="351"/>
                    </a:lnTo>
                    <a:lnTo>
                      <a:pt x="1216" y="1052"/>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6"/>
              <p:cNvSpPr>
                <a:spLocks noChangeAspect="1"/>
              </p:cNvSpPr>
              <p:nvPr/>
            </p:nvSpPr>
            <p:spPr bwMode="auto">
              <a:xfrm>
                <a:off x="5231" y="2605"/>
                <a:ext cx="1007" cy="1097"/>
              </a:xfrm>
              <a:custGeom>
                <a:avLst/>
                <a:gdLst>
                  <a:gd name="T0" fmla="*/ 1007 w 1007"/>
                  <a:gd name="T1" fmla="*/ 406 h 1097"/>
                  <a:gd name="T2" fmla="*/ 399 w 1007"/>
                  <a:gd name="T3" fmla="*/ 0 h 1097"/>
                  <a:gd name="T4" fmla="*/ 0 w 1007"/>
                  <a:gd name="T5" fmla="*/ 689 h 1097"/>
                  <a:gd name="T6" fmla="*/ 508 w 1007"/>
                  <a:gd name="T7" fmla="*/ 1097 h 1097"/>
                  <a:gd name="T8" fmla="*/ 1007 w 1007"/>
                  <a:gd name="T9" fmla="*/ 808 h 1097"/>
                  <a:gd name="T10" fmla="*/ 1007 w 1007"/>
                  <a:gd name="T11" fmla="*/ 406 h 1097"/>
                </a:gdLst>
                <a:ahLst/>
                <a:cxnLst>
                  <a:cxn ang="0">
                    <a:pos x="T0" y="T1"/>
                  </a:cxn>
                  <a:cxn ang="0">
                    <a:pos x="T2" y="T3"/>
                  </a:cxn>
                  <a:cxn ang="0">
                    <a:pos x="T4" y="T5"/>
                  </a:cxn>
                  <a:cxn ang="0">
                    <a:pos x="T6" y="T7"/>
                  </a:cxn>
                  <a:cxn ang="0">
                    <a:pos x="T8" y="T9"/>
                  </a:cxn>
                  <a:cxn ang="0">
                    <a:pos x="T10" y="T11"/>
                  </a:cxn>
                </a:cxnLst>
                <a:rect l="0" t="0" r="r" b="b"/>
                <a:pathLst>
                  <a:path w="1007" h="1097">
                    <a:moveTo>
                      <a:pt x="1007" y="406"/>
                    </a:moveTo>
                    <a:lnTo>
                      <a:pt x="399" y="0"/>
                    </a:lnTo>
                    <a:lnTo>
                      <a:pt x="0" y="689"/>
                    </a:lnTo>
                    <a:lnTo>
                      <a:pt x="508" y="1097"/>
                    </a:lnTo>
                    <a:lnTo>
                      <a:pt x="1007" y="808"/>
                    </a:lnTo>
                    <a:lnTo>
                      <a:pt x="1007" y="406"/>
                    </a:lnTo>
                    <a:close/>
                  </a:path>
                </a:pathLst>
              </a:custGeom>
              <a:solidFill>
                <a:schemeClr val="accent5">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7"/>
              <p:cNvSpPr>
                <a:spLocks noChangeAspect="1"/>
              </p:cNvSpPr>
              <p:nvPr/>
            </p:nvSpPr>
            <p:spPr bwMode="auto">
              <a:xfrm>
                <a:off x="5231" y="2605"/>
                <a:ext cx="798" cy="919"/>
              </a:xfrm>
              <a:custGeom>
                <a:avLst/>
                <a:gdLst>
                  <a:gd name="T0" fmla="*/ 798 w 798"/>
                  <a:gd name="T1" fmla="*/ 689 h 919"/>
                  <a:gd name="T2" fmla="*/ 399 w 798"/>
                  <a:gd name="T3" fmla="*/ 919 h 919"/>
                  <a:gd name="T4" fmla="*/ 0 w 798"/>
                  <a:gd name="T5" fmla="*/ 689 h 919"/>
                  <a:gd name="T6" fmla="*/ 0 w 798"/>
                  <a:gd name="T7" fmla="*/ 231 h 919"/>
                  <a:gd name="T8" fmla="*/ 399 w 798"/>
                  <a:gd name="T9" fmla="*/ 0 h 919"/>
                  <a:gd name="T10" fmla="*/ 798 w 798"/>
                  <a:gd name="T11" fmla="*/ 231 h 919"/>
                  <a:gd name="T12" fmla="*/ 798 w 798"/>
                  <a:gd name="T13" fmla="*/ 689 h 919"/>
                </a:gdLst>
                <a:ahLst/>
                <a:cxnLst>
                  <a:cxn ang="0">
                    <a:pos x="T0" y="T1"/>
                  </a:cxn>
                  <a:cxn ang="0">
                    <a:pos x="T2" y="T3"/>
                  </a:cxn>
                  <a:cxn ang="0">
                    <a:pos x="T4" y="T5"/>
                  </a:cxn>
                  <a:cxn ang="0">
                    <a:pos x="T6" y="T7"/>
                  </a:cxn>
                  <a:cxn ang="0">
                    <a:pos x="T8" y="T9"/>
                  </a:cxn>
                  <a:cxn ang="0">
                    <a:pos x="T10" y="T11"/>
                  </a:cxn>
                  <a:cxn ang="0">
                    <a:pos x="T12" y="T13"/>
                  </a:cxn>
                </a:cxnLst>
                <a:rect l="0" t="0" r="r" b="b"/>
                <a:pathLst>
                  <a:path w="798" h="919">
                    <a:moveTo>
                      <a:pt x="798" y="689"/>
                    </a:moveTo>
                    <a:lnTo>
                      <a:pt x="399" y="919"/>
                    </a:lnTo>
                    <a:lnTo>
                      <a:pt x="0" y="689"/>
                    </a:lnTo>
                    <a:lnTo>
                      <a:pt x="0" y="231"/>
                    </a:lnTo>
                    <a:lnTo>
                      <a:pt x="399" y="0"/>
                    </a:lnTo>
                    <a:lnTo>
                      <a:pt x="798" y="231"/>
                    </a:lnTo>
                    <a:lnTo>
                      <a:pt x="798" y="689"/>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3" name="AutoShape 188"/>
            <p:cNvSpPr>
              <a:spLocks/>
            </p:cNvSpPr>
            <p:nvPr/>
          </p:nvSpPr>
          <p:spPr bwMode="auto">
            <a:xfrm>
              <a:off x="15555914" y="6057002"/>
              <a:ext cx="2817812" cy="2817813"/>
            </a:xfrm>
            <a:custGeom>
              <a:avLst/>
              <a:gdLst/>
              <a:ahLst/>
              <a:cxnLst/>
              <a:rect l="0" t="0" r="r" b="b"/>
              <a:pathLst>
                <a:path w="21155" h="21157">
                  <a:moveTo>
                    <a:pt x="12494" y="12437"/>
                  </a:moveTo>
                  <a:cubicBezTo>
                    <a:pt x="13306" y="11625"/>
                    <a:pt x="14337" y="11365"/>
                    <a:pt x="15248" y="11719"/>
                  </a:cubicBezTo>
                  <a:cubicBezTo>
                    <a:pt x="16160" y="12073"/>
                    <a:pt x="16724" y="12937"/>
                    <a:pt x="16773" y="13990"/>
                  </a:cubicBezTo>
                  <a:cubicBezTo>
                    <a:pt x="16789" y="14328"/>
                    <a:pt x="16866" y="14560"/>
                    <a:pt x="17102" y="14646"/>
                  </a:cubicBezTo>
                  <a:cubicBezTo>
                    <a:pt x="17345" y="14735"/>
                    <a:pt x="17656" y="14478"/>
                    <a:pt x="17832" y="14302"/>
                  </a:cubicBezTo>
                  <a:lnTo>
                    <a:pt x="20857" y="11277"/>
                  </a:lnTo>
                  <a:cubicBezTo>
                    <a:pt x="21261" y="10873"/>
                    <a:pt x="21250" y="10284"/>
                    <a:pt x="20846" y="9879"/>
                  </a:cubicBezTo>
                  <a:lnTo>
                    <a:pt x="17879" y="6913"/>
                  </a:lnTo>
                  <a:cubicBezTo>
                    <a:pt x="16890" y="5923"/>
                    <a:pt x="17503" y="4870"/>
                    <a:pt x="18582" y="4802"/>
                  </a:cubicBezTo>
                  <a:cubicBezTo>
                    <a:pt x="20360" y="4692"/>
                    <a:pt x="21373" y="2785"/>
                    <a:pt x="19920" y="1206"/>
                  </a:cubicBezTo>
                  <a:cubicBezTo>
                    <a:pt x="18341" y="-247"/>
                    <a:pt x="16437" y="764"/>
                    <a:pt x="16326" y="2541"/>
                  </a:cubicBezTo>
                  <a:cubicBezTo>
                    <a:pt x="16259" y="3621"/>
                    <a:pt x="15203" y="4236"/>
                    <a:pt x="14214" y="3247"/>
                  </a:cubicBezTo>
                  <a:lnTo>
                    <a:pt x="11291" y="325"/>
                  </a:lnTo>
                  <a:cubicBezTo>
                    <a:pt x="10887" y="-80"/>
                    <a:pt x="10267" y="-121"/>
                    <a:pt x="9863" y="283"/>
                  </a:cubicBezTo>
                  <a:lnTo>
                    <a:pt x="6858" y="3288"/>
                  </a:lnTo>
                  <a:cubicBezTo>
                    <a:pt x="6682" y="3464"/>
                    <a:pt x="6464" y="3840"/>
                    <a:pt x="6554" y="4088"/>
                  </a:cubicBezTo>
                  <a:cubicBezTo>
                    <a:pt x="6644" y="4334"/>
                    <a:pt x="6943" y="4469"/>
                    <a:pt x="7284" y="4485"/>
                  </a:cubicBezTo>
                  <a:cubicBezTo>
                    <a:pt x="8334" y="4534"/>
                    <a:pt x="9212" y="5132"/>
                    <a:pt x="9562" y="6034"/>
                  </a:cubicBezTo>
                  <a:cubicBezTo>
                    <a:pt x="9914" y="6941"/>
                    <a:pt x="9699" y="8029"/>
                    <a:pt x="8885" y="8843"/>
                  </a:cubicBezTo>
                  <a:lnTo>
                    <a:pt x="8870" y="8858"/>
                  </a:lnTo>
                  <a:lnTo>
                    <a:pt x="8861" y="8867"/>
                  </a:lnTo>
                  <a:cubicBezTo>
                    <a:pt x="8049" y="9679"/>
                    <a:pt x="6962" y="9883"/>
                    <a:pt x="6051" y="9529"/>
                  </a:cubicBezTo>
                  <a:cubicBezTo>
                    <a:pt x="5139" y="9174"/>
                    <a:pt x="4548" y="8283"/>
                    <a:pt x="4499" y="7230"/>
                  </a:cubicBezTo>
                  <a:cubicBezTo>
                    <a:pt x="4483" y="6892"/>
                    <a:pt x="4353" y="6608"/>
                    <a:pt x="4117" y="6521"/>
                  </a:cubicBezTo>
                  <a:cubicBezTo>
                    <a:pt x="3873" y="6433"/>
                    <a:pt x="3510" y="6636"/>
                    <a:pt x="3333" y="6813"/>
                  </a:cubicBezTo>
                  <a:lnTo>
                    <a:pt x="309" y="9837"/>
                  </a:lnTo>
                  <a:cubicBezTo>
                    <a:pt x="-95" y="10242"/>
                    <a:pt x="-107" y="10914"/>
                    <a:pt x="297" y="11319"/>
                  </a:cubicBezTo>
                  <a:lnTo>
                    <a:pt x="3220" y="14241"/>
                  </a:lnTo>
                  <a:cubicBezTo>
                    <a:pt x="4209" y="15230"/>
                    <a:pt x="3626" y="16253"/>
                    <a:pt x="2546" y="16321"/>
                  </a:cubicBezTo>
                  <a:cubicBezTo>
                    <a:pt x="769" y="16432"/>
                    <a:pt x="-227" y="18321"/>
                    <a:pt x="1226" y="19900"/>
                  </a:cubicBezTo>
                  <a:cubicBezTo>
                    <a:pt x="2805" y="21353"/>
                    <a:pt x="4686" y="20365"/>
                    <a:pt x="4797" y="18587"/>
                  </a:cubicBezTo>
                  <a:cubicBezTo>
                    <a:pt x="4865" y="17508"/>
                    <a:pt x="5896" y="16917"/>
                    <a:pt x="6885" y="17907"/>
                  </a:cubicBezTo>
                  <a:lnTo>
                    <a:pt x="9852" y="20873"/>
                  </a:lnTo>
                  <a:cubicBezTo>
                    <a:pt x="10256" y="21278"/>
                    <a:pt x="10898" y="21236"/>
                    <a:pt x="11303" y="20831"/>
                  </a:cubicBezTo>
                  <a:lnTo>
                    <a:pt x="14308" y="17826"/>
                  </a:lnTo>
                  <a:cubicBezTo>
                    <a:pt x="14484" y="17650"/>
                    <a:pt x="14740" y="17313"/>
                    <a:pt x="14650" y="17065"/>
                  </a:cubicBezTo>
                  <a:cubicBezTo>
                    <a:pt x="14561" y="16820"/>
                    <a:pt x="14281" y="16703"/>
                    <a:pt x="13939" y="16687"/>
                  </a:cubicBezTo>
                  <a:cubicBezTo>
                    <a:pt x="12890" y="16639"/>
                    <a:pt x="12078" y="16106"/>
                    <a:pt x="11727" y="15204"/>
                  </a:cubicBezTo>
                  <a:cubicBezTo>
                    <a:pt x="11375" y="14298"/>
                    <a:pt x="11656" y="13275"/>
                    <a:pt x="12471" y="12461"/>
                  </a:cubicBezTo>
                  <a:lnTo>
                    <a:pt x="12485" y="12446"/>
                  </a:lnTo>
                  <a:cubicBezTo>
                    <a:pt x="12485" y="12446"/>
                    <a:pt x="12494" y="12437"/>
                    <a:pt x="12494" y="12437"/>
                  </a:cubicBezTo>
                  <a:close/>
                  <a:moveTo>
                    <a:pt x="12494" y="12437"/>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36" name="Group 35"/>
          <p:cNvGrpSpPr>
            <a:grpSpLocks noChangeAspect="1"/>
          </p:cNvGrpSpPr>
          <p:nvPr/>
        </p:nvGrpSpPr>
        <p:grpSpPr>
          <a:xfrm>
            <a:off x="19404620" y="8334000"/>
            <a:ext cx="3619403" cy="4176000"/>
            <a:chOff x="18093576" y="8461000"/>
            <a:chExt cx="3349104" cy="3864136"/>
          </a:xfrm>
        </p:grpSpPr>
        <p:grpSp>
          <p:nvGrpSpPr>
            <p:cNvPr id="19" name="Group 4"/>
            <p:cNvGrpSpPr>
              <a:grpSpLocks noChangeAspect="1"/>
            </p:cNvGrpSpPr>
            <p:nvPr/>
          </p:nvGrpSpPr>
          <p:grpSpPr bwMode="auto">
            <a:xfrm>
              <a:off x="18093576" y="8461000"/>
              <a:ext cx="3349104" cy="3864136"/>
              <a:chOff x="5022" y="2361"/>
              <a:chExt cx="1216" cy="1403"/>
            </a:xfrm>
          </p:grpSpPr>
          <p:sp>
            <p:nvSpPr>
              <p:cNvPr id="21" name="Freeform 5"/>
              <p:cNvSpPr>
                <a:spLocks noChangeAspect="1"/>
              </p:cNvSpPr>
              <p:nvPr/>
            </p:nvSpPr>
            <p:spPr bwMode="auto">
              <a:xfrm>
                <a:off x="5022" y="2361"/>
                <a:ext cx="1216" cy="1403"/>
              </a:xfrm>
              <a:custGeom>
                <a:avLst/>
                <a:gdLst>
                  <a:gd name="T0" fmla="*/ 1216 w 1216"/>
                  <a:gd name="T1" fmla="*/ 1052 h 1403"/>
                  <a:gd name="T2" fmla="*/ 608 w 1216"/>
                  <a:gd name="T3" fmla="*/ 1403 h 1403"/>
                  <a:gd name="T4" fmla="*/ 0 w 1216"/>
                  <a:gd name="T5" fmla="*/ 1052 h 1403"/>
                  <a:gd name="T6" fmla="*/ 0 w 1216"/>
                  <a:gd name="T7" fmla="*/ 351 h 1403"/>
                  <a:gd name="T8" fmla="*/ 608 w 1216"/>
                  <a:gd name="T9" fmla="*/ 0 h 1403"/>
                  <a:gd name="T10" fmla="*/ 1216 w 1216"/>
                  <a:gd name="T11" fmla="*/ 351 h 1403"/>
                  <a:gd name="T12" fmla="*/ 1216 w 1216"/>
                  <a:gd name="T13" fmla="*/ 1052 h 1403"/>
                </a:gdLst>
                <a:ahLst/>
                <a:cxnLst>
                  <a:cxn ang="0">
                    <a:pos x="T0" y="T1"/>
                  </a:cxn>
                  <a:cxn ang="0">
                    <a:pos x="T2" y="T3"/>
                  </a:cxn>
                  <a:cxn ang="0">
                    <a:pos x="T4" y="T5"/>
                  </a:cxn>
                  <a:cxn ang="0">
                    <a:pos x="T6" y="T7"/>
                  </a:cxn>
                  <a:cxn ang="0">
                    <a:pos x="T8" y="T9"/>
                  </a:cxn>
                  <a:cxn ang="0">
                    <a:pos x="T10" y="T11"/>
                  </a:cxn>
                  <a:cxn ang="0">
                    <a:pos x="T12" y="T13"/>
                  </a:cxn>
                </a:cxnLst>
                <a:rect l="0" t="0" r="r" b="b"/>
                <a:pathLst>
                  <a:path w="1216" h="1403">
                    <a:moveTo>
                      <a:pt x="1216" y="1052"/>
                    </a:moveTo>
                    <a:lnTo>
                      <a:pt x="608" y="1403"/>
                    </a:lnTo>
                    <a:lnTo>
                      <a:pt x="0" y="1052"/>
                    </a:lnTo>
                    <a:lnTo>
                      <a:pt x="0" y="351"/>
                    </a:lnTo>
                    <a:lnTo>
                      <a:pt x="608" y="0"/>
                    </a:lnTo>
                    <a:lnTo>
                      <a:pt x="1216" y="351"/>
                    </a:lnTo>
                    <a:lnTo>
                      <a:pt x="1216" y="1052"/>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
              <p:cNvSpPr>
                <a:spLocks noChangeAspect="1"/>
              </p:cNvSpPr>
              <p:nvPr/>
            </p:nvSpPr>
            <p:spPr bwMode="auto">
              <a:xfrm>
                <a:off x="5231" y="2605"/>
                <a:ext cx="1007" cy="1097"/>
              </a:xfrm>
              <a:custGeom>
                <a:avLst/>
                <a:gdLst>
                  <a:gd name="T0" fmla="*/ 1007 w 1007"/>
                  <a:gd name="T1" fmla="*/ 406 h 1097"/>
                  <a:gd name="T2" fmla="*/ 399 w 1007"/>
                  <a:gd name="T3" fmla="*/ 0 h 1097"/>
                  <a:gd name="T4" fmla="*/ 0 w 1007"/>
                  <a:gd name="T5" fmla="*/ 689 h 1097"/>
                  <a:gd name="T6" fmla="*/ 508 w 1007"/>
                  <a:gd name="T7" fmla="*/ 1097 h 1097"/>
                  <a:gd name="T8" fmla="*/ 1007 w 1007"/>
                  <a:gd name="T9" fmla="*/ 808 h 1097"/>
                  <a:gd name="T10" fmla="*/ 1007 w 1007"/>
                  <a:gd name="T11" fmla="*/ 406 h 1097"/>
                </a:gdLst>
                <a:ahLst/>
                <a:cxnLst>
                  <a:cxn ang="0">
                    <a:pos x="T0" y="T1"/>
                  </a:cxn>
                  <a:cxn ang="0">
                    <a:pos x="T2" y="T3"/>
                  </a:cxn>
                  <a:cxn ang="0">
                    <a:pos x="T4" y="T5"/>
                  </a:cxn>
                  <a:cxn ang="0">
                    <a:pos x="T6" y="T7"/>
                  </a:cxn>
                  <a:cxn ang="0">
                    <a:pos x="T8" y="T9"/>
                  </a:cxn>
                  <a:cxn ang="0">
                    <a:pos x="T10" y="T11"/>
                  </a:cxn>
                </a:cxnLst>
                <a:rect l="0" t="0" r="r" b="b"/>
                <a:pathLst>
                  <a:path w="1007" h="1097">
                    <a:moveTo>
                      <a:pt x="1007" y="406"/>
                    </a:moveTo>
                    <a:lnTo>
                      <a:pt x="399" y="0"/>
                    </a:lnTo>
                    <a:lnTo>
                      <a:pt x="0" y="689"/>
                    </a:lnTo>
                    <a:lnTo>
                      <a:pt x="508" y="1097"/>
                    </a:lnTo>
                    <a:lnTo>
                      <a:pt x="1007" y="808"/>
                    </a:lnTo>
                    <a:lnTo>
                      <a:pt x="1007" y="406"/>
                    </a:lnTo>
                    <a:close/>
                  </a:path>
                </a:pathLst>
              </a:custGeom>
              <a:solidFill>
                <a:schemeClr val="accent5">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7"/>
              <p:cNvSpPr>
                <a:spLocks noChangeAspect="1"/>
              </p:cNvSpPr>
              <p:nvPr/>
            </p:nvSpPr>
            <p:spPr bwMode="auto">
              <a:xfrm>
                <a:off x="5231" y="2605"/>
                <a:ext cx="798" cy="919"/>
              </a:xfrm>
              <a:custGeom>
                <a:avLst/>
                <a:gdLst>
                  <a:gd name="T0" fmla="*/ 798 w 798"/>
                  <a:gd name="T1" fmla="*/ 689 h 919"/>
                  <a:gd name="T2" fmla="*/ 399 w 798"/>
                  <a:gd name="T3" fmla="*/ 919 h 919"/>
                  <a:gd name="T4" fmla="*/ 0 w 798"/>
                  <a:gd name="T5" fmla="*/ 689 h 919"/>
                  <a:gd name="T6" fmla="*/ 0 w 798"/>
                  <a:gd name="T7" fmla="*/ 231 h 919"/>
                  <a:gd name="T8" fmla="*/ 399 w 798"/>
                  <a:gd name="T9" fmla="*/ 0 h 919"/>
                  <a:gd name="T10" fmla="*/ 798 w 798"/>
                  <a:gd name="T11" fmla="*/ 231 h 919"/>
                  <a:gd name="T12" fmla="*/ 798 w 798"/>
                  <a:gd name="T13" fmla="*/ 689 h 919"/>
                </a:gdLst>
                <a:ahLst/>
                <a:cxnLst>
                  <a:cxn ang="0">
                    <a:pos x="T0" y="T1"/>
                  </a:cxn>
                  <a:cxn ang="0">
                    <a:pos x="T2" y="T3"/>
                  </a:cxn>
                  <a:cxn ang="0">
                    <a:pos x="T4" y="T5"/>
                  </a:cxn>
                  <a:cxn ang="0">
                    <a:pos x="T6" y="T7"/>
                  </a:cxn>
                  <a:cxn ang="0">
                    <a:pos x="T8" y="T9"/>
                  </a:cxn>
                  <a:cxn ang="0">
                    <a:pos x="T10" y="T11"/>
                  </a:cxn>
                  <a:cxn ang="0">
                    <a:pos x="T12" y="T13"/>
                  </a:cxn>
                </a:cxnLst>
                <a:rect l="0" t="0" r="r" b="b"/>
                <a:pathLst>
                  <a:path w="798" h="919">
                    <a:moveTo>
                      <a:pt x="798" y="689"/>
                    </a:moveTo>
                    <a:lnTo>
                      <a:pt x="399" y="919"/>
                    </a:lnTo>
                    <a:lnTo>
                      <a:pt x="0" y="689"/>
                    </a:lnTo>
                    <a:lnTo>
                      <a:pt x="0" y="231"/>
                    </a:lnTo>
                    <a:lnTo>
                      <a:pt x="399" y="0"/>
                    </a:lnTo>
                    <a:lnTo>
                      <a:pt x="798" y="231"/>
                    </a:lnTo>
                    <a:lnTo>
                      <a:pt x="798" y="689"/>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4" name="AutoShape 189"/>
            <p:cNvSpPr>
              <a:spLocks/>
            </p:cNvSpPr>
            <p:nvPr/>
          </p:nvSpPr>
          <p:spPr bwMode="auto">
            <a:xfrm>
              <a:off x="19304475" y="9852558"/>
              <a:ext cx="987425" cy="1006475"/>
            </a:xfrm>
            <a:custGeom>
              <a:avLst/>
              <a:gdLst/>
              <a:ahLst/>
              <a:cxnLst/>
              <a:rect l="0" t="0" r="r" b="b"/>
              <a:pathLst>
                <a:path w="21448" h="21600">
                  <a:moveTo>
                    <a:pt x="8825" y="2435"/>
                  </a:moveTo>
                  <a:cubicBezTo>
                    <a:pt x="12331" y="2435"/>
                    <a:pt x="15183" y="5250"/>
                    <a:pt x="15183" y="8712"/>
                  </a:cubicBezTo>
                  <a:cubicBezTo>
                    <a:pt x="15183" y="12173"/>
                    <a:pt x="12331" y="14989"/>
                    <a:pt x="8825" y="14989"/>
                  </a:cubicBezTo>
                  <a:cubicBezTo>
                    <a:pt x="5319" y="14989"/>
                    <a:pt x="2466" y="12173"/>
                    <a:pt x="2466" y="8712"/>
                  </a:cubicBezTo>
                  <a:cubicBezTo>
                    <a:pt x="2466" y="5250"/>
                    <a:pt x="5319" y="2435"/>
                    <a:pt x="8825" y="2435"/>
                  </a:cubicBezTo>
                  <a:close/>
                  <a:moveTo>
                    <a:pt x="0" y="8712"/>
                  </a:moveTo>
                  <a:cubicBezTo>
                    <a:pt x="0" y="13516"/>
                    <a:pt x="3959" y="17424"/>
                    <a:pt x="8825" y="17424"/>
                  </a:cubicBezTo>
                  <a:cubicBezTo>
                    <a:pt x="10414" y="17424"/>
                    <a:pt x="11973" y="17000"/>
                    <a:pt x="13334" y="16198"/>
                  </a:cubicBezTo>
                  <a:lnTo>
                    <a:pt x="13440" y="16135"/>
                  </a:lnTo>
                  <a:lnTo>
                    <a:pt x="18118" y="20882"/>
                  </a:lnTo>
                  <a:cubicBezTo>
                    <a:pt x="18508" y="21267"/>
                    <a:pt x="18969" y="21600"/>
                    <a:pt x="19451" y="21600"/>
                  </a:cubicBezTo>
                  <a:lnTo>
                    <a:pt x="19452" y="21600"/>
                  </a:lnTo>
                  <a:cubicBezTo>
                    <a:pt x="20227" y="21600"/>
                    <a:pt x="20989" y="20944"/>
                    <a:pt x="21306" y="20191"/>
                  </a:cubicBezTo>
                  <a:cubicBezTo>
                    <a:pt x="21600" y="19489"/>
                    <a:pt x="21435" y="18693"/>
                    <a:pt x="20852" y="18118"/>
                  </a:cubicBezTo>
                  <a:lnTo>
                    <a:pt x="16213" y="13473"/>
                  </a:lnTo>
                  <a:lnTo>
                    <a:pt x="16281" y="13366"/>
                  </a:lnTo>
                  <a:cubicBezTo>
                    <a:pt x="17176" y="11973"/>
                    <a:pt x="17649" y="10364"/>
                    <a:pt x="17649" y="8712"/>
                  </a:cubicBezTo>
                  <a:cubicBezTo>
                    <a:pt x="17649" y="3908"/>
                    <a:pt x="13691" y="0"/>
                    <a:pt x="8825" y="0"/>
                  </a:cubicBezTo>
                  <a:cubicBezTo>
                    <a:pt x="3959" y="0"/>
                    <a:pt x="0" y="3908"/>
                    <a:pt x="0" y="8712"/>
                  </a:cubicBezTo>
                  <a:close/>
                  <a:moveTo>
                    <a:pt x="0" y="8712"/>
                  </a:moveTo>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grpSp>
      <p:grpSp>
        <p:nvGrpSpPr>
          <p:cNvPr id="37" name="Group 36"/>
          <p:cNvGrpSpPr>
            <a:grpSpLocks noChangeAspect="1"/>
          </p:cNvGrpSpPr>
          <p:nvPr/>
        </p:nvGrpSpPr>
        <p:grpSpPr>
          <a:xfrm>
            <a:off x="1396889" y="7483040"/>
            <a:ext cx="759856" cy="759856"/>
            <a:chOff x="1402344" y="3367644"/>
            <a:chExt cx="759856" cy="759856"/>
          </a:xfrm>
        </p:grpSpPr>
        <p:grpSp>
          <p:nvGrpSpPr>
            <p:cNvPr id="38" name="Group 37"/>
            <p:cNvGrpSpPr>
              <a:grpSpLocks noChangeAspect="1"/>
            </p:cNvGrpSpPr>
            <p:nvPr/>
          </p:nvGrpSpPr>
          <p:grpSpPr>
            <a:xfrm>
              <a:off x="1402344" y="3367644"/>
              <a:ext cx="759856" cy="759856"/>
              <a:chOff x="11134725" y="5803900"/>
              <a:chExt cx="2111376" cy="2111375"/>
            </a:xfrm>
          </p:grpSpPr>
          <p:sp>
            <p:nvSpPr>
              <p:cNvPr id="40" name="Freeform 5"/>
              <p:cNvSpPr>
                <a:spLocks noChangeAspect="1"/>
              </p:cNvSpPr>
              <p:nvPr/>
            </p:nvSpPr>
            <p:spPr bwMode="auto">
              <a:xfrm>
                <a:off x="11134725" y="5803900"/>
                <a:ext cx="2111375" cy="2111375"/>
              </a:xfrm>
              <a:custGeom>
                <a:avLst/>
                <a:gdLst>
                  <a:gd name="T0" fmla="*/ 560 w 560"/>
                  <a:gd name="T1" fmla="*/ 280 h 560"/>
                  <a:gd name="T2" fmla="*/ 362 w 560"/>
                  <a:gd name="T3" fmla="*/ 548 h 560"/>
                  <a:gd name="T4" fmla="*/ 280 w 560"/>
                  <a:gd name="T5" fmla="*/ 560 h 560"/>
                  <a:gd name="T6" fmla="*/ 0 w 560"/>
                  <a:gd name="T7" fmla="*/ 280 h 560"/>
                  <a:gd name="T8" fmla="*/ 280 w 560"/>
                  <a:gd name="T9" fmla="*/ 0 h 560"/>
                  <a:gd name="T10" fmla="*/ 557 w 560"/>
                  <a:gd name="T11" fmla="*/ 240 h 560"/>
                  <a:gd name="T12" fmla="*/ 560 w 560"/>
                  <a:gd name="T13" fmla="*/ 280 h 560"/>
                </a:gdLst>
                <a:ahLst/>
                <a:cxnLst>
                  <a:cxn ang="0">
                    <a:pos x="T0" y="T1"/>
                  </a:cxn>
                  <a:cxn ang="0">
                    <a:pos x="T2" y="T3"/>
                  </a:cxn>
                  <a:cxn ang="0">
                    <a:pos x="T4" y="T5"/>
                  </a:cxn>
                  <a:cxn ang="0">
                    <a:pos x="T6" y="T7"/>
                  </a:cxn>
                  <a:cxn ang="0">
                    <a:pos x="T8" y="T9"/>
                  </a:cxn>
                  <a:cxn ang="0">
                    <a:pos x="T10" y="T11"/>
                  </a:cxn>
                  <a:cxn ang="0">
                    <a:pos x="T12" y="T13"/>
                  </a:cxn>
                </a:cxnLst>
                <a:rect l="0" t="0" r="r" b="b"/>
                <a:pathLst>
                  <a:path w="560" h="560">
                    <a:moveTo>
                      <a:pt x="560" y="280"/>
                    </a:moveTo>
                    <a:cubicBezTo>
                      <a:pt x="560" y="406"/>
                      <a:pt x="476" y="513"/>
                      <a:pt x="362" y="548"/>
                    </a:cubicBezTo>
                    <a:cubicBezTo>
                      <a:pt x="336" y="556"/>
                      <a:pt x="308" y="560"/>
                      <a:pt x="280" y="560"/>
                    </a:cubicBezTo>
                    <a:cubicBezTo>
                      <a:pt x="125" y="560"/>
                      <a:pt x="0" y="435"/>
                      <a:pt x="0" y="280"/>
                    </a:cubicBezTo>
                    <a:cubicBezTo>
                      <a:pt x="0" y="125"/>
                      <a:pt x="125" y="0"/>
                      <a:pt x="280" y="0"/>
                    </a:cubicBezTo>
                    <a:cubicBezTo>
                      <a:pt x="421" y="0"/>
                      <a:pt x="538" y="105"/>
                      <a:pt x="557" y="240"/>
                    </a:cubicBezTo>
                    <a:cubicBezTo>
                      <a:pt x="559" y="253"/>
                      <a:pt x="560" y="267"/>
                      <a:pt x="560" y="28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6"/>
              <p:cNvSpPr>
                <a:spLocks noChangeAspect="1"/>
              </p:cNvSpPr>
              <p:nvPr/>
            </p:nvSpPr>
            <p:spPr bwMode="auto">
              <a:xfrm>
                <a:off x="11745913" y="6215063"/>
                <a:ext cx="1500188" cy="1654175"/>
              </a:xfrm>
              <a:custGeom>
                <a:avLst/>
                <a:gdLst>
                  <a:gd name="T0" fmla="*/ 398 w 398"/>
                  <a:gd name="T1" fmla="*/ 171 h 439"/>
                  <a:gd name="T2" fmla="*/ 395 w 398"/>
                  <a:gd name="T3" fmla="*/ 131 h 439"/>
                  <a:gd name="T4" fmla="*/ 198 w 398"/>
                  <a:gd name="T5" fmla="*/ 0 h 439"/>
                  <a:gd name="T6" fmla="*/ 0 w 398"/>
                  <a:gd name="T7" fmla="*/ 318 h 439"/>
                  <a:gd name="T8" fmla="*/ 200 w 398"/>
                  <a:gd name="T9" fmla="*/ 439 h 439"/>
                  <a:gd name="T10" fmla="*/ 398 w 398"/>
                  <a:gd name="T11" fmla="*/ 171 h 439"/>
                </a:gdLst>
                <a:ahLst/>
                <a:cxnLst>
                  <a:cxn ang="0">
                    <a:pos x="T0" y="T1"/>
                  </a:cxn>
                  <a:cxn ang="0">
                    <a:pos x="T2" y="T3"/>
                  </a:cxn>
                  <a:cxn ang="0">
                    <a:pos x="T4" y="T5"/>
                  </a:cxn>
                  <a:cxn ang="0">
                    <a:pos x="T6" y="T7"/>
                  </a:cxn>
                  <a:cxn ang="0">
                    <a:pos x="T8" y="T9"/>
                  </a:cxn>
                  <a:cxn ang="0">
                    <a:pos x="T10" y="T11"/>
                  </a:cxn>
                </a:cxnLst>
                <a:rect l="0" t="0" r="r" b="b"/>
                <a:pathLst>
                  <a:path w="398" h="439">
                    <a:moveTo>
                      <a:pt x="398" y="171"/>
                    </a:moveTo>
                    <a:cubicBezTo>
                      <a:pt x="398" y="158"/>
                      <a:pt x="397" y="144"/>
                      <a:pt x="395" y="131"/>
                    </a:cubicBezTo>
                    <a:cubicBezTo>
                      <a:pt x="198" y="0"/>
                      <a:pt x="198" y="0"/>
                      <a:pt x="198" y="0"/>
                    </a:cubicBezTo>
                    <a:cubicBezTo>
                      <a:pt x="0" y="318"/>
                      <a:pt x="0" y="318"/>
                      <a:pt x="0" y="318"/>
                    </a:cubicBezTo>
                    <a:cubicBezTo>
                      <a:pt x="200" y="439"/>
                      <a:pt x="200" y="439"/>
                      <a:pt x="200" y="439"/>
                    </a:cubicBezTo>
                    <a:cubicBezTo>
                      <a:pt x="315" y="404"/>
                      <a:pt x="398" y="297"/>
                      <a:pt x="398" y="171"/>
                    </a:cubicBezTo>
                    <a:close/>
                  </a:path>
                </a:pathLst>
              </a:custGeom>
              <a:solidFill>
                <a:schemeClr val="accent3">
                  <a:lumMod val="75000"/>
                  <a:alpha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Oval 7"/>
              <p:cNvSpPr>
                <a:spLocks noChangeAspect="1" noChangeArrowheads="1"/>
              </p:cNvSpPr>
              <p:nvPr/>
            </p:nvSpPr>
            <p:spPr bwMode="auto">
              <a:xfrm>
                <a:off x="11477625" y="6146800"/>
                <a:ext cx="1420813" cy="1425575"/>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39" name="Freeform: Shape 6"/>
            <p:cNvSpPr>
              <a:spLocks/>
            </p:cNvSpPr>
            <p:nvPr/>
          </p:nvSpPr>
          <p:spPr bwMode="auto">
            <a:xfrm>
              <a:off x="1659562" y="3614967"/>
              <a:ext cx="236538" cy="236538"/>
            </a:xfrm>
            <a:custGeom>
              <a:avLst/>
              <a:gdLst>
                <a:gd name="connsiteX0" fmla="*/ 101600 w 236538"/>
                <a:gd name="connsiteY0" fmla="*/ 0 h 236538"/>
                <a:gd name="connsiteX1" fmla="*/ 139700 w 236538"/>
                <a:gd name="connsiteY1" fmla="*/ 0 h 236538"/>
                <a:gd name="connsiteX2" fmla="*/ 139700 w 236538"/>
                <a:gd name="connsiteY2" fmla="*/ 74842 h 236538"/>
                <a:gd name="connsiteX3" fmla="*/ 139700 w 236538"/>
                <a:gd name="connsiteY3" fmla="*/ 101600 h 236538"/>
                <a:gd name="connsiteX4" fmla="*/ 236538 w 236538"/>
                <a:gd name="connsiteY4" fmla="*/ 101600 h 236538"/>
                <a:gd name="connsiteX5" fmla="*/ 236538 w 236538"/>
                <a:gd name="connsiteY5" fmla="*/ 139700 h 236538"/>
                <a:gd name="connsiteX6" fmla="*/ 139700 w 236538"/>
                <a:gd name="connsiteY6" fmla="*/ 139700 h 236538"/>
                <a:gd name="connsiteX7" fmla="*/ 139700 w 236538"/>
                <a:gd name="connsiteY7" fmla="*/ 161696 h 236538"/>
                <a:gd name="connsiteX8" fmla="*/ 139700 w 236538"/>
                <a:gd name="connsiteY8" fmla="*/ 236538 h 236538"/>
                <a:gd name="connsiteX9" fmla="*/ 101600 w 236538"/>
                <a:gd name="connsiteY9" fmla="*/ 236538 h 236538"/>
                <a:gd name="connsiteX10" fmla="*/ 101600 w 236538"/>
                <a:gd name="connsiteY10" fmla="*/ 139700 h 236538"/>
                <a:gd name="connsiteX11" fmla="*/ 0 w 236538"/>
                <a:gd name="connsiteY11" fmla="*/ 139700 h 236538"/>
                <a:gd name="connsiteX12" fmla="*/ 0 w 236538"/>
                <a:gd name="connsiteY12" fmla="*/ 101600 h 236538"/>
                <a:gd name="connsiteX13" fmla="*/ 101600 w 236538"/>
                <a:gd name="connsiteY13" fmla="*/ 10160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538" h="236538">
                  <a:moveTo>
                    <a:pt x="101600" y="0"/>
                  </a:moveTo>
                  <a:lnTo>
                    <a:pt x="139700" y="0"/>
                  </a:lnTo>
                  <a:cubicBezTo>
                    <a:pt x="139700" y="0"/>
                    <a:pt x="139700" y="33263"/>
                    <a:pt x="139700" y="74842"/>
                  </a:cubicBezTo>
                  <a:lnTo>
                    <a:pt x="139700" y="101600"/>
                  </a:lnTo>
                  <a:lnTo>
                    <a:pt x="236538" y="101600"/>
                  </a:lnTo>
                  <a:cubicBezTo>
                    <a:pt x="236538" y="101600"/>
                    <a:pt x="236538" y="139700"/>
                    <a:pt x="236538" y="139700"/>
                  </a:cubicBezTo>
                  <a:lnTo>
                    <a:pt x="139700" y="139700"/>
                  </a:lnTo>
                  <a:lnTo>
                    <a:pt x="139700" y="161696"/>
                  </a:lnTo>
                  <a:cubicBezTo>
                    <a:pt x="139700" y="203275"/>
                    <a:pt x="139700" y="236538"/>
                    <a:pt x="139700" y="236538"/>
                  </a:cubicBezTo>
                  <a:lnTo>
                    <a:pt x="101600" y="236538"/>
                  </a:lnTo>
                  <a:lnTo>
                    <a:pt x="101600" y="139700"/>
                  </a:lnTo>
                  <a:lnTo>
                    <a:pt x="0" y="139700"/>
                  </a:lnTo>
                  <a:lnTo>
                    <a:pt x="0" y="101600"/>
                  </a:lnTo>
                  <a:lnTo>
                    <a:pt x="101600" y="101600"/>
                  </a:lnTo>
                  <a:close/>
                </a:path>
              </a:pathLst>
            </a:custGeom>
            <a:solidFill>
              <a:srgbClr val="FFFFFF"/>
            </a:solidFill>
            <a:ln>
              <a:noFill/>
            </a:ln>
          </p:spPr>
          <p:txBody>
            <a:bodyPr wrap="square" lIns="0" tIns="0" rIns="0" bIns="0">
              <a:noAutofit/>
            </a:bodyPr>
            <a:lstStyle/>
            <a:p>
              <a:endParaRPr lang="en-US" dirty="0"/>
            </a:p>
          </p:txBody>
        </p:sp>
      </p:grpSp>
      <p:pic>
        <p:nvPicPr>
          <p:cNvPr id="43" name="Picture 42"/>
          <p:cNvPicPr>
            <a:picLocks noChangeAspect="1"/>
          </p:cNvPicPr>
          <p:nvPr/>
        </p:nvPicPr>
        <p:blipFill>
          <a:blip r:embed="rId2" cstate="print">
            <a:duotone>
              <a:prstClr val="black"/>
              <a:schemeClr val="accent5">
                <a:tint val="45000"/>
                <a:satMod val="400000"/>
              </a:schemeClr>
            </a:duotone>
            <a:extLst>
              <a:ext uri="{BEBA8EAE-BF5A-486C-A8C5-ECC9F3942E4B}">
                <a14:imgProps xmlns:a14="http://schemas.microsoft.com/office/drawing/2010/main">
                  <a14:imgLayer r:embed="rId3">
                    <a14:imgEffect>
                      <a14:backgroundRemoval t="1600" b="100000" l="10000" r="9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2900017" y="291314"/>
            <a:ext cx="1134302" cy="1134302"/>
          </a:xfrm>
          <a:prstGeom prst="rect">
            <a:avLst/>
          </a:prstGeom>
        </p:spPr>
      </p:pic>
      <p:sp>
        <p:nvSpPr>
          <p:cNvPr id="44" name="Rectangle 43"/>
          <p:cNvSpPr/>
          <p:nvPr/>
        </p:nvSpPr>
        <p:spPr>
          <a:xfrm>
            <a:off x="20880925" y="13189868"/>
            <a:ext cx="3503075" cy="400110"/>
          </a:xfrm>
          <a:prstGeom prst="rect">
            <a:avLst/>
          </a:prstGeom>
        </p:spPr>
        <p:txBody>
          <a:bodyPr wrap="none">
            <a:spAutoFit/>
          </a:bodyPr>
          <a:lstStyle/>
          <a:p>
            <a:r>
              <a:rPr lang="en-US" sz="2000" dirty="0"/>
              <a:t>Illinois Blockchain Initiative ©</a:t>
            </a:r>
          </a:p>
        </p:txBody>
      </p:sp>
    </p:spTree>
    <p:extLst>
      <p:ext uri="{BB962C8B-B14F-4D97-AF65-F5344CB8AC3E}">
        <p14:creationId xmlns:p14="http://schemas.microsoft.com/office/powerpoint/2010/main" val="33529660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5903" y="637644"/>
            <a:ext cx="17105965" cy="1508105"/>
          </a:xfrm>
        </p:spPr>
        <p:txBody>
          <a:bodyPr/>
          <a:lstStyle/>
          <a:p>
            <a:r>
              <a:rPr lang="en-US" dirty="0"/>
              <a:t>Integrating Government: Pilots</a:t>
            </a:r>
          </a:p>
        </p:txBody>
      </p:sp>
      <p:cxnSp>
        <p:nvCxnSpPr>
          <p:cNvPr id="32" name="Straight Arrow Connector 31"/>
          <p:cNvCxnSpPr/>
          <p:nvPr/>
        </p:nvCxnSpPr>
        <p:spPr>
          <a:xfrm>
            <a:off x="585903" y="4611027"/>
            <a:ext cx="23378078" cy="0"/>
          </a:xfrm>
          <a:prstGeom prst="straightConnector1">
            <a:avLst/>
          </a:prstGeom>
          <a:ln w="63500">
            <a:solidFill>
              <a:srgbClr val="ABABAB"/>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408432" y="3794869"/>
            <a:ext cx="23625888" cy="7628203"/>
            <a:chOff x="244310" y="3794869"/>
            <a:chExt cx="23625888" cy="7628203"/>
          </a:xfrm>
        </p:grpSpPr>
        <p:grpSp>
          <p:nvGrpSpPr>
            <p:cNvPr id="12" name="Group 11"/>
            <p:cNvGrpSpPr>
              <a:grpSpLocks noChangeAspect="1"/>
            </p:cNvGrpSpPr>
            <p:nvPr/>
          </p:nvGrpSpPr>
          <p:grpSpPr>
            <a:xfrm>
              <a:off x="4997488" y="6120234"/>
              <a:ext cx="4595057" cy="5298043"/>
              <a:chOff x="1428262" y="6309112"/>
              <a:chExt cx="5210664" cy="6458578"/>
            </a:xfrm>
          </p:grpSpPr>
          <p:grpSp>
            <p:nvGrpSpPr>
              <p:cNvPr id="11" name="Group 10"/>
              <p:cNvGrpSpPr>
                <a:grpSpLocks noChangeAspect="1"/>
              </p:cNvGrpSpPr>
              <p:nvPr/>
            </p:nvGrpSpPr>
            <p:grpSpPr>
              <a:xfrm>
                <a:off x="1428262" y="6309112"/>
                <a:ext cx="5210664" cy="6458578"/>
                <a:chOff x="1428262" y="6309112"/>
                <a:chExt cx="5210664" cy="6458578"/>
              </a:xfrm>
            </p:grpSpPr>
            <p:sp>
              <p:nvSpPr>
                <p:cNvPr id="8" name="Rectangle 7"/>
                <p:cNvSpPr>
                  <a:spLocks noChangeAspect="1"/>
                </p:cNvSpPr>
                <p:nvPr/>
              </p:nvSpPr>
              <p:spPr>
                <a:xfrm>
                  <a:off x="1428262" y="7393056"/>
                  <a:ext cx="5210663" cy="5374634"/>
                </a:xfrm>
                <a:prstGeom prst="rect">
                  <a:avLst/>
                </a:prstGeom>
                <a:solidFill>
                  <a:srgbClr val="FFFFFF">
                    <a:alpha val="90000"/>
                  </a:srgb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09" fontAlgn="auto" hangingPunct="1">
                    <a:spcBef>
                      <a:spcPts val="0"/>
                    </a:spcBef>
                    <a:spcAft>
                      <a:spcPts val="0"/>
                    </a:spcAft>
                  </a:pPr>
                  <a:endParaRPr lang="en-US" sz="3600" dirty="0">
                    <a:solidFill>
                      <a:srgbClr val="F4F4F4"/>
                    </a:solidFill>
                  </a:endParaRPr>
                </a:p>
              </p:txBody>
            </p:sp>
            <p:sp>
              <p:nvSpPr>
                <p:cNvPr id="9" name="Rectangle 4"/>
                <p:cNvSpPr>
                  <a:spLocks noChangeAspect="1"/>
                </p:cNvSpPr>
                <p:nvPr/>
              </p:nvSpPr>
              <p:spPr>
                <a:xfrm>
                  <a:off x="1428262" y="6309112"/>
                  <a:ext cx="5210664" cy="1110863"/>
                </a:xfrm>
                <a:custGeom>
                  <a:avLst/>
                  <a:gdLst>
                    <a:gd name="connsiteX0" fmla="*/ 0 w 5181600"/>
                    <a:gd name="connsiteY0" fmla="*/ 0 h 790575"/>
                    <a:gd name="connsiteX1" fmla="*/ 5181600 w 5181600"/>
                    <a:gd name="connsiteY1" fmla="*/ 0 h 790575"/>
                    <a:gd name="connsiteX2" fmla="*/ 5181600 w 5181600"/>
                    <a:gd name="connsiteY2" fmla="*/ 790575 h 790575"/>
                    <a:gd name="connsiteX3" fmla="*/ 0 w 5181600"/>
                    <a:gd name="connsiteY3" fmla="*/ 790575 h 790575"/>
                    <a:gd name="connsiteX4" fmla="*/ 0 w 5181600"/>
                    <a:gd name="connsiteY4" fmla="*/ 0 h 790575"/>
                    <a:gd name="connsiteX0" fmla="*/ 0 w 5181600"/>
                    <a:gd name="connsiteY0" fmla="*/ 3175 h 793750"/>
                    <a:gd name="connsiteX1" fmla="*/ 2298700 w 5181600"/>
                    <a:gd name="connsiteY1" fmla="*/ 0 h 793750"/>
                    <a:gd name="connsiteX2" fmla="*/ 5181600 w 5181600"/>
                    <a:gd name="connsiteY2" fmla="*/ 3175 h 793750"/>
                    <a:gd name="connsiteX3" fmla="*/ 5181600 w 5181600"/>
                    <a:gd name="connsiteY3" fmla="*/ 793750 h 793750"/>
                    <a:gd name="connsiteX4" fmla="*/ 0 w 5181600"/>
                    <a:gd name="connsiteY4" fmla="*/ 793750 h 793750"/>
                    <a:gd name="connsiteX5" fmla="*/ 0 w 5181600"/>
                    <a:gd name="connsiteY5" fmla="*/ 3175 h 793750"/>
                    <a:gd name="connsiteX0" fmla="*/ 0 w 5181600"/>
                    <a:gd name="connsiteY0" fmla="*/ 3175 h 793750"/>
                    <a:gd name="connsiteX1" fmla="*/ 2298700 w 5181600"/>
                    <a:gd name="connsiteY1" fmla="*/ 0 h 793750"/>
                    <a:gd name="connsiteX2" fmla="*/ 2946400 w 5181600"/>
                    <a:gd name="connsiteY2" fmla="*/ 0 h 793750"/>
                    <a:gd name="connsiteX3" fmla="*/ 5181600 w 5181600"/>
                    <a:gd name="connsiteY3" fmla="*/ 3175 h 793750"/>
                    <a:gd name="connsiteX4" fmla="*/ 5181600 w 5181600"/>
                    <a:gd name="connsiteY4" fmla="*/ 793750 h 793750"/>
                    <a:gd name="connsiteX5" fmla="*/ 0 w 5181600"/>
                    <a:gd name="connsiteY5" fmla="*/ 793750 h 793750"/>
                    <a:gd name="connsiteX6" fmla="*/ 0 w 5181600"/>
                    <a:gd name="connsiteY6" fmla="*/ 3175 h 793750"/>
                    <a:gd name="connsiteX0" fmla="*/ 0 w 5181600"/>
                    <a:gd name="connsiteY0" fmla="*/ 3175 h 793750"/>
                    <a:gd name="connsiteX1" fmla="*/ 2298700 w 5181600"/>
                    <a:gd name="connsiteY1" fmla="*/ 0 h 793750"/>
                    <a:gd name="connsiteX2" fmla="*/ 2616200 w 5181600"/>
                    <a:gd name="connsiteY2" fmla="*/ 0 h 793750"/>
                    <a:gd name="connsiteX3" fmla="*/ 2946400 w 5181600"/>
                    <a:gd name="connsiteY3" fmla="*/ 0 h 793750"/>
                    <a:gd name="connsiteX4" fmla="*/ 5181600 w 5181600"/>
                    <a:gd name="connsiteY4" fmla="*/ 3175 h 793750"/>
                    <a:gd name="connsiteX5" fmla="*/ 5181600 w 5181600"/>
                    <a:gd name="connsiteY5" fmla="*/ 793750 h 793750"/>
                    <a:gd name="connsiteX6" fmla="*/ 0 w 5181600"/>
                    <a:gd name="connsiteY6" fmla="*/ 793750 h 793750"/>
                    <a:gd name="connsiteX7" fmla="*/ 0 w 5181600"/>
                    <a:gd name="connsiteY7" fmla="*/ 3175 h 793750"/>
                    <a:gd name="connsiteX0" fmla="*/ 0 w 5181600"/>
                    <a:gd name="connsiteY0" fmla="*/ 300831 h 1091406"/>
                    <a:gd name="connsiteX1" fmla="*/ 2298700 w 5181600"/>
                    <a:gd name="connsiteY1" fmla="*/ 297656 h 1091406"/>
                    <a:gd name="connsiteX2" fmla="*/ 2625725 w 5181600"/>
                    <a:gd name="connsiteY2" fmla="*/ 0 h 1091406"/>
                    <a:gd name="connsiteX3" fmla="*/ 2946400 w 5181600"/>
                    <a:gd name="connsiteY3" fmla="*/ 297656 h 1091406"/>
                    <a:gd name="connsiteX4" fmla="*/ 5181600 w 5181600"/>
                    <a:gd name="connsiteY4" fmla="*/ 300831 h 1091406"/>
                    <a:gd name="connsiteX5" fmla="*/ 5181600 w 5181600"/>
                    <a:gd name="connsiteY5" fmla="*/ 1091406 h 1091406"/>
                    <a:gd name="connsiteX6" fmla="*/ 0 w 5181600"/>
                    <a:gd name="connsiteY6" fmla="*/ 1091406 h 1091406"/>
                    <a:gd name="connsiteX7" fmla="*/ 0 w 5181600"/>
                    <a:gd name="connsiteY7" fmla="*/ 300831 h 1091406"/>
                    <a:gd name="connsiteX0" fmla="*/ 0 w 5181600"/>
                    <a:gd name="connsiteY0" fmla="*/ 300831 h 1091406"/>
                    <a:gd name="connsiteX1" fmla="*/ 2298700 w 5181600"/>
                    <a:gd name="connsiteY1" fmla="*/ 297656 h 1091406"/>
                    <a:gd name="connsiteX2" fmla="*/ 2625725 w 5181600"/>
                    <a:gd name="connsiteY2" fmla="*/ 0 h 1091406"/>
                    <a:gd name="connsiteX3" fmla="*/ 2922587 w 5181600"/>
                    <a:gd name="connsiteY3" fmla="*/ 297656 h 1091406"/>
                    <a:gd name="connsiteX4" fmla="*/ 5181600 w 5181600"/>
                    <a:gd name="connsiteY4" fmla="*/ 300831 h 1091406"/>
                    <a:gd name="connsiteX5" fmla="*/ 5181600 w 5181600"/>
                    <a:gd name="connsiteY5" fmla="*/ 1091406 h 1091406"/>
                    <a:gd name="connsiteX6" fmla="*/ 0 w 5181600"/>
                    <a:gd name="connsiteY6" fmla="*/ 1091406 h 1091406"/>
                    <a:gd name="connsiteX7" fmla="*/ 0 w 5181600"/>
                    <a:gd name="connsiteY7" fmla="*/ 300831 h 1091406"/>
                    <a:gd name="connsiteX0" fmla="*/ 0 w 5181600"/>
                    <a:gd name="connsiteY0" fmla="*/ 300831 h 1091406"/>
                    <a:gd name="connsiteX1" fmla="*/ 2322512 w 5181600"/>
                    <a:gd name="connsiteY1" fmla="*/ 297656 h 1091406"/>
                    <a:gd name="connsiteX2" fmla="*/ 2625725 w 5181600"/>
                    <a:gd name="connsiteY2" fmla="*/ 0 h 1091406"/>
                    <a:gd name="connsiteX3" fmla="*/ 2922587 w 5181600"/>
                    <a:gd name="connsiteY3" fmla="*/ 297656 h 1091406"/>
                    <a:gd name="connsiteX4" fmla="*/ 5181600 w 5181600"/>
                    <a:gd name="connsiteY4" fmla="*/ 300831 h 1091406"/>
                    <a:gd name="connsiteX5" fmla="*/ 5181600 w 5181600"/>
                    <a:gd name="connsiteY5" fmla="*/ 1091406 h 1091406"/>
                    <a:gd name="connsiteX6" fmla="*/ 0 w 5181600"/>
                    <a:gd name="connsiteY6" fmla="*/ 1091406 h 1091406"/>
                    <a:gd name="connsiteX7" fmla="*/ 0 w 5181600"/>
                    <a:gd name="connsiteY7" fmla="*/ 300831 h 1091406"/>
                    <a:gd name="connsiteX0" fmla="*/ 0 w 5181600"/>
                    <a:gd name="connsiteY0" fmla="*/ 300831 h 1091406"/>
                    <a:gd name="connsiteX1" fmla="*/ 2322512 w 5181600"/>
                    <a:gd name="connsiteY1" fmla="*/ 297656 h 1091406"/>
                    <a:gd name="connsiteX2" fmla="*/ 2625725 w 5181600"/>
                    <a:gd name="connsiteY2" fmla="*/ 0 h 1091406"/>
                    <a:gd name="connsiteX3" fmla="*/ 2922587 w 5181600"/>
                    <a:gd name="connsiteY3" fmla="*/ 297656 h 1091406"/>
                    <a:gd name="connsiteX4" fmla="*/ 5181600 w 5181600"/>
                    <a:gd name="connsiteY4" fmla="*/ 300831 h 1091406"/>
                    <a:gd name="connsiteX5" fmla="*/ 5181600 w 5181600"/>
                    <a:gd name="connsiteY5" fmla="*/ 1091406 h 1091406"/>
                    <a:gd name="connsiteX6" fmla="*/ 0 w 5181600"/>
                    <a:gd name="connsiteY6" fmla="*/ 1091406 h 1091406"/>
                    <a:gd name="connsiteX7" fmla="*/ 0 w 5181600"/>
                    <a:gd name="connsiteY7" fmla="*/ 300831 h 1091406"/>
                    <a:gd name="connsiteX0" fmla="*/ 0 w 5181600"/>
                    <a:gd name="connsiteY0" fmla="*/ 298450 h 1089025"/>
                    <a:gd name="connsiteX1" fmla="*/ 2322512 w 5181600"/>
                    <a:gd name="connsiteY1" fmla="*/ 295275 h 1089025"/>
                    <a:gd name="connsiteX2" fmla="*/ 2620962 w 5181600"/>
                    <a:gd name="connsiteY2" fmla="*/ 0 h 1089025"/>
                    <a:gd name="connsiteX3" fmla="*/ 2922587 w 5181600"/>
                    <a:gd name="connsiteY3" fmla="*/ 29527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2512 w 5181600"/>
                    <a:gd name="connsiteY1" fmla="*/ 295275 h 1089025"/>
                    <a:gd name="connsiteX2" fmla="*/ 2620962 w 5181600"/>
                    <a:gd name="connsiteY2" fmla="*/ 0 h 1089025"/>
                    <a:gd name="connsiteX3" fmla="*/ 2922587 w 5181600"/>
                    <a:gd name="connsiteY3" fmla="*/ 29527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2512 w 5181600"/>
                    <a:gd name="connsiteY1" fmla="*/ 295275 h 1089025"/>
                    <a:gd name="connsiteX2" fmla="*/ 2620962 w 5181600"/>
                    <a:gd name="connsiteY2" fmla="*/ 0 h 1089025"/>
                    <a:gd name="connsiteX3" fmla="*/ 2913062 w 5181600"/>
                    <a:gd name="connsiteY3" fmla="*/ 292893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2512 w 5181600"/>
                    <a:gd name="connsiteY1" fmla="*/ 295275 h 1089025"/>
                    <a:gd name="connsiteX2" fmla="*/ 2620962 w 5181600"/>
                    <a:gd name="connsiteY2" fmla="*/ 0 h 1089025"/>
                    <a:gd name="connsiteX3" fmla="*/ 2913062 w 5181600"/>
                    <a:gd name="connsiteY3" fmla="*/ 295274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0131 w 5181600"/>
                    <a:gd name="connsiteY1" fmla="*/ 297656 h 1089025"/>
                    <a:gd name="connsiteX2" fmla="*/ 2620962 w 5181600"/>
                    <a:gd name="connsiteY2" fmla="*/ 0 h 1089025"/>
                    <a:gd name="connsiteX3" fmla="*/ 2913062 w 5181600"/>
                    <a:gd name="connsiteY3" fmla="*/ 295274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0131 w 5181600"/>
                    <a:gd name="connsiteY1" fmla="*/ 297656 h 1089025"/>
                    <a:gd name="connsiteX2" fmla="*/ 2620962 w 5181600"/>
                    <a:gd name="connsiteY2" fmla="*/ 0 h 1089025"/>
                    <a:gd name="connsiteX3" fmla="*/ 2915443 w 5181600"/>
                    <a:gd name="connsiteY3" fmla="*/ 29765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0131 w 5181600"/>
                    <a:gd name="connsiteY1" fmla="*/ 297656 h 1089025"/>
                    <a:gd name="connsiteX2" fmla="*/ 2617787 w 5181600"/>
                    <a:gd name="connsiteY2" fmla="*/ 0 h 1089025"/>
                    <a:gd name="connsiteX3" fmla="*/ 2915443 w 5181600"/>
                    <a:gd name="connsiteY3" fmla="*/ 29765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0131 w 5181600"/>
                    <a:gd name="connsiteY1" fmla="*/ 297656 h 1089025"/>
                    <a:gd name="connsiteX2" fmla="*/ 2614612 w 5181600"/>
                    <a:gd name="connsiteY2" fmla="*/ 0 h 1089025"/>
                    <a:gd name="connsiteX3" fmla="*/ 2915443 w 5181600"/>
                    <a:gd name="connsiteY3" fmla="*/ 29765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80580 w 5181600"/>
                    <a:gd name="connsiteY1" fmla="*/ 304006 h 1089025"/>
                    <a:gd name="connsiteX2" fmla="*/ 2614612 w 5181600"/>
                    <a:gd name="connsiteY2" fmla="*/ 0 h 1089025"/>
                    <a:gd name="connsiteX3" fmla="*/ 2915443 w 5181600"/>
                    <a:gd name="connsiteY3" fmla="*/ 29765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80580 w 5181600"/>
                    <a:gd name="connsiteY1" fmla="*/ 304006 h 1089025"/>
                    <a:gd name="connsiteX2" fmla="*/ 2614612 w 5181600"/>
                    <a:gd name="connsiteY2" fmla="*/ 0 h 1089025"/>
                    <a:gd name="connsiteX3" fmla="*/ 2842905 w 5181600"/>
                    <a:gd name="connsiteY3" fmla="*/ 294480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80580 w 5181600"/>
                    <a:gd name="connsiteY1" fmla="*/ 304006 h 1089025"/>
                    <a:gd name="connsiteX2" fmla="*/ 2614612 w 5181600"/>
                    <a:gd name="connsiteY2" fmla="*/ 0 h 1089025"/>
                    <a:gd name="connsiteX3" fmla="*/ 2825980 w 5181600"/>
                    <a:gd name="connsiteY3" fmla="*/ 294480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85750 h 1076325"/>
                    <a:gd name="connsiteX1" fmla="*/ 2380580 w 5181600"/>
                    <a:gd name="connsiteY1" fmla="*/ 291306 h 1076325"/>
                    <a:gd name="connsiteX2" fmla="*/ 2602523 w 5181600"/>
                    <a:gd name="connsiteY2" fmla="*/ 0 h 1076325"/>
                    <a:gd name="connsiteX3" fmla="*/ 2825980 w 5181600"/>
                    <a:gd name="connsiteY3" fmla="*/ 281780 h 1076325"/>
                    <a:gd name="connsiteX4" fmla="*/ 5181600 w 5181600"/>
                    <a:gd name="connsiteY4" fmla="*/ 285750 h 1076325"/>
                    <a:gd name="connsiteX5" fmla="*/ 5181600 w 5181600"/>
                    <a:gd name="connsiteY5" fmla="*/ 1076325 h 1076325"/>
                    <a:gd name="connsiteX6" fmla="*/ 0 w 5181600"/>
                    <a:gd name="connsiteY6" fmla="*/ 1076325 h 1076325"/>
                    <a:gd name="connsiteX7" fmla="*/ 0 w 5181600"/>
                    <a:gd name="connsiteY7" fmla="*/ 285750 h 1076325"/>
                    <a:gd name="connsiteX0" fmla="*/ 0 w 5181600"/>
                    <a:gd name="connsiteY0" fmla="*/ 288925 h 1079500"/>
                    <a:gd name="connsiteX1" fmla="*/ 2380580 w 5181600"/>
                    <a:gd name="connsiteY1" fmla="*/ 294481 h 1079500"/>
                    <a:gd name="connsiteX2" fmla="*/ 2597687 w 5181600"/>
                    <a:gd name="connsiteY2" fmla="*/ 0 h 1079500"/>
                    <a:gd name="connsiteX3" fmla="*/ 2825980 w 5181600"/>
                    <a:gd name="connsiteY3" fmla="*/ 284955 h 1079500"/>
                    <a:gd name="connsiteX4" fmla="*/ 5181600 w 5181600"/>
                    <a:gd name="connsiteY4" fmla="*/ 288925 h 1079500"/>
                    <a:gd name="connsiteX5" fmla="*/ 5181600 w 5181600"/>
                    <a:gd name="connsiteY5" fmla="*/ 1079500 h 1079500"/>
                    <a:gd name="connsiteX6" fmla="*/ 0 w 5181600"/>
                    <a:gd name="connsiteY6" fmla="*/ 1079500 h 1079500"/>
                    <a:gd name="connsiteX7" fmla="*/ 0 w 5181600"/>
                    <a:gd name="connsiteY7" fmla="*/ 288925 h 1079500"/>
                    <a:gd name="connsiteX0" fmla="*/ 0 w 5181600"/>
                    <a:gd name="connsiteY0" fmla="*/ 288925 h 1079500"/>
                    <a:gd name="connsiteX1" fmla="*/ 2380580 w 5181600"/>
                    <a:gd name="connsiteY1" fmla="*/ 294481 h 1079500"/>
                    <a:gd name="connsiteX2" fmla="*/ 2600105 w 5181600"/>
                    <a:gd name="connsiteY2" fmla="*/ 0 h 1079500"/>
                    <a:gd name="connsiteX3" fmla="*/ 2825980 w 5181600"/>
                    <a:gd name="connsiteY3" fmla="*/ 284955 h 1079500"/>
                    <a:gd name="connsiteX4" fmla="*/ 5181600 w 5181600"/>
                    <a:gd name="connsiteY4" fmla="*/ 288925 h 1079500"/>
                    <a:gd name="connsiteX5" fmla="*/ 5181600 w 5181600"/>
                    <a:gd name="connsiteY5" fmla="*/ 1079500 h 1079500"/>
                    <a:gd name="connsiteX6" fmla="*/ 0 w 5181600"/>
                    <a:gd name="connsiteY6" fmla="*/ 1079500 h 1079500"/>
                    <a:gd name="connsiteX7" fmla="*/ 0 w 5181600"/>
                    <a:gd name="connsiteY7" fmla="*/ 288925 h 1079500"/>
                    <a:gd name="connsiteX0" fmla="*/ 0 w 5181600"/>
                    <a:gd name="connsiteY0" fmla="*/ 288925 h 1079500"/>
                    <a:gd name="connsiteX1" fmla="*/ 2380580 w 5181600"/>
                    <a:gd name="connsiteY1" fmla="*/ 294481 h 1079500"/>
                    <a:gd name="connsiteX2" fmla="*/ 2600105 w 5181600"/>
                    <a:gd name="connsiteY2" fmla="*/ 0 h 1079500"/>
                    <a:gd name="connsiteX3" fmla="*/ 2825980 w 5181600"/>
                    <a:gd name="connsiteY3" fmla="*/ 291305 h 1079500"/>
                    <a:gd name="connsiteX4" fmla="*/ 5181600 w 5181600"/>
                    <a:gd name="connsiteY4" fmla="*/ 288925 h 1079500"/>
                    <a:gd name="connsiteX5" fmla="*/ 5181600 w 5181600"/>
                    <a:gd name="connsiteY5" fmla="*/ 1079500 h 1079500"/>
                    <a:gd name="connsiteX6" fmla="*/ 0 w 5181600"/>
                    <a:gd name="connsiteY6" fmla="*/ 1079500 h 1079500"/>
                    <a:gd name="connsiteX7" fmla="*/ 0 w 5181600"/>
                    <a:gd name="connsiteY7" fmla="*/ 288925 h 1079500"/>
                    <a:gd name="connsiteX0" fmla="*/ 0 w 5181600"/>
                    <a:gd name="connsiteY0" fmla="*/ 288925 h 1079500"/>
                    <a:gd name="connsiteX1" fmla="*/ 2380580 w 5181600"/>
                    <a:gd name="connsiteY1" fmla="*/ 294481 h 1079500"/>
                    <a:gd name="connsiteX2" fmla="*/ 2600105 w 5181600"/>
                    <a:gd name="connsiteY2" fmla="*/ 0 h 1079500"/>
                    <a:gd name="connsiteX3" fmla="*/ 2804600 w 5181600"/>
                    <a:gd name="connsiteY3" fmla="*/ 291305 h 1079500"/>
                    <a:gd name="connsiteX4" fmla="*/ 5181600 w 5181600"/>
                    <a:gd name="connsiteY4" fmla="*/ 288925 h 1079500"/>
                    <a:gd name="connsiteX5" fmla="*/ 5181600 w 5181600"/>
                    <a:gd name="connsiteY5" fmla="*/ 1079500 h 1079500"/>
                    <a:gd name="connsiteX6" fmla="*/ 0 w 5181600"/>
                    <a:gd name="connsiteY6" fmla="*/ 1079500 h 1079500"/>
                    <a:gd name="connsiteX7" fmla="*/ 0 w 5181600"/>
                    <a:gd name="connsiteY7" fmla="*/ 288925 h 1079500"/>
                    <a:gd name="connsiteX0" fmla="*/ 0 w 5181600"/>
                    <a:gd name="connsiteY0" fmla="*/ 285772 h 1076347"/>
                    <a:gd name="connsiteX1" fmla="*/ 2380580 w 5181600"/>
                    <a:gd name="connsiteY1" fmla="*/ 291328 h 1076347"/>
                    <a:gd name="connsiteX2" fmla="*/ 2590603 w 5181600"/>
                    <a:gd name="connsiteY2" fmla="*/ 0 h 1076347"/>
                    <a:gd name="connsiteX3" fmla="*/ 2804600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80580 w 5181600"/>
                    <a:gd name="connsiteY1" fmla="*/ 291328 h 1076347"/>
                    <a:gd name="connsiteX2" fmla="*/ 2590603 w 5181600"/>
                    <a:gd name="connsiteY2" fmla="*/ 0 h 1076347"/>
                    <a:gd name="connsiteX3" fmla="*/ 2797473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80580 w 5181600"/>
                    <a:gd name="connsiteY1" fmla="*/ 291328 h 1076347"/>
                    <a:gd name="connsiteX2" fmla="*/ 2590603 w 5181600"/>
                    <a:gd name="connsiteY2" fmla="*/ 0 h 1076347"/>
                    <a:gd name="connsiteX3" fmla="*/ 2799849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80580 w 5181600"/>
                    <a:gd name="connsiteY1" fmla="*/ 291328 h 1076347"/>
                    <a:gd name="connsiteX2" fmla="*/ 2590603 w 5181600"/>
                    <a:gd name="connsiteY2" fmla="*/ 0 h 1076347"/>
                    <a:gd name="connsiteX3" fmla="*/ 2804601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00069 w 5181600"/>
                    <a:gd name="connsiteY1" fmla="*/ 291328 h 1076347"/>
                    <a:gd name="connsiteX2" fmla="*/ 2590603 w 5181600"/>
                    <a:gd name="connsiteY2" fmla="*/ 0 h 1076347"/>
                    <a:gd name="connsiteX3" fmla="*/ 2804601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07173 w 5181600"/>
                    <a:gd name="connsiteY1" fmla="*/ 291328 h 1076347"/>
                    <a:gd name="connsiteX2" fmla="*/ 2590603 w 5181600"/>
                    <a:gd name="connsiteY2" fmla="*/ 0 h 1076347"/>
                    <a:gd name="connsiteX3" fmla="*/ 2804601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19012 w 5181600"/>
                    <a:gd name="connsiteY1" fmla="*/ 291328 h 1076347"/>
                    <a:gd name="connsiteX2" fmla="*/ 2590603 w 5181600"/>
                    <a:gd name="connsiteY2" fmla="*/ 0 h 1076347"/>
                    <a:gd name="connsiteX3" fmla="*/ 2804601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19012 w 5181600"/>
                    <a:gd name="connsiteY1" fmla="*/ 291328 h 1076347"/>
                    <a:gd name="connsiteX2" fmla="*/ 2590603 w 5181600"/>
                    <a:gd name="connsiteY2" fmla="*/ 0 h 1076347"/>
                    <a:gd name="connsiteX3" fmla="*/ 2906424 w 5181600"/>
                    <a:gd name="connsiteY3" fmla="*/ 285845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19012 w 5181600"/>
                    <a:gd name="connsiteY1" fmla="*/ 291328 h 1076347"/>
                    <a:gd name="connsiteX2" fmla="*/ 2607178 w 5181600"/>
                    <a:gd name="connsiteY2" fmla="*/ 0 h 1076347"/>
                    <a:gd name="connsiteX3" fmla="*/ 2906424 w 5181600"/>
                    <a:gd name="connsiteY3" fmla="*/ 285845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15855 w 5181600"/>
                    <a:gd name="connsiteY1" fmla="*/ 288251 h 1076347"/>
                    <a:gd name="connsiteX2" fmla="*/ 2607178 w 5181600"/>
                    <a:gd name="connsiteY2" fmla="*/ 0 h 1076347"/>
                    <a:gd name="connsiteX3" fmla="*/ 2906424 w 5181600"/>
                    <a:gd name="connsiteY3" fmla="*/ 285845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1600" h="1076347">
                      <a:moveTo>
                        <a:pt x="0" y="285772"/>
                      </a:moveTo>
                      <a:lnTo>
                        <a:pt x="2315855" y="288251"/>
                      </a:lnTo>
                      <a:lnTo>
                        <a:pt x="2607178" y="0"/>
                      </a:lnTo>
                      <a:lnTo>
                        <a:pt x="2906424" y="285845"/>
                      </a:lnTo>
                      <a:lnTo>
                        <a:pt x="5181600" y="285772"/>
                      </a:lnTo>
                      <a:lnTo>
                        <a:pt x="5181600" y="1076347"/>
                      </a:lnTo>
                      <a:lnTo>
                        <a:pt x="0" y="1076347"/>
                      </a:lnTo>
                      <a:lnTo>
                        <a:pt x="0" y="285772"/>
                      </a:lnTo>
                      <a:close/>
                    </a:path>
                  </a:pathLst>
                </a:cu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09" fontAlgn="auto" hangingPunct="1">
                    <a:spcBef>
                      <a:spcPts val="0"/>
                    </a:spcBef>
                    <a:spcAft>
                      <a:spcPts val="0"/>
                    </a:spcAft>
                  </a:pPr>
                  <a:endParaRPr lang="en-US" sz="3600" dirty="0">
                    <a:solidFill>
                      <a:srgbClr val="F4F4F4"/>
                    </a:solidFill>
                  </a:endParaRPr>
                </a:p>
              </p:txBody>
            </p:sp>
          </p:grpSp>
          <p:sp>
            <p:nvSpPr>
              <p:cNvPr id="6" name="TextBox 5"/>
              <p:cNvSpPr txBox="1"/>
              <p:nvPr/>
            </p:nvSpPr>
            <p:spPr>
              <a:xfrm>
                <a:off x="1435904" y="6729326"/>
                <a:ext cx="5201830" cy="608334"/>
              </a:xfrm>
              <a:prstGeom prst="rect">
                <a:avLst/>
              </a:prstGeom>
              <a:noFill/>
            </p:spPr>
            <p:txBody>
              <a:bodyPr wrap="none" rtlCol="0">
                <a:normAutofit fontScale="92500" lnSpcReduction="10000"/>
              </a:bodyPr>
              <a:lstStyle/>
              <a:p>
                <a:pPr algn="ctr" defTabSz="1828709" fontAlgn="auto" hangingPunct="1">
                  <a:spcBef>
                    <a:spcPts val="0"/>
                  </a:spcBef>
                  <a:spcAft>
                    <a:spcPts val="0"/>
                  </a:spcAft>
                </a:pPr>
                <a:r>
                  <a:rPr lang="en-US" sz="3000" b="1" dirty="0">
                    <a:solidFill>
                      <a:srgbClr val="FFFFFF"/>
                    </a:solidFill>
                    <a:latin typeface="Aleo"/>
                    <a:ea typeface="+mn-ea"/>
                    <a:cs typeface="+mn-cs"/>
                  </a:rPr>
                  <a:t>Academic Credentialing</a:t>
                </a:r>
              </a:p>
            </p:txBody>
          </p:sp>
          <p:sp>
            <p:nvSpPr>
              <p:cNvPr id="10" name="TextBox 9"/>
              <p:cNvSpPr txBox="1"/>
              <p:nvPr/>
            </p:nvSpPr>
            <p:spPr>
              <a:xfrm>
                <a:off x="1574214" y="7539581"/>
                <a:ext cx="4879492" cy="5078734"/>
              </a:xfrm>
              <a:prstGeom prst="rect">
                <a:avLst/>
              </a:prstGeom>
              <a:noFill/>
            </p:spPr>
            <p:txBody>
              <a:bodyPr wrap="square" rtlCol="0" anchor="ctr">
                <a:noAutofit/>
              </a:bodyPr>
              <a:lstStyle/>
              <a:p>
                <a:pPr algn="ctr" defTabSz="1828709" fontAlgn="auto" hangingPunct="1">
                  <a:lnSpc>
                    <a:spcPct val="114000"/>
                  </a:lnSpc>
                  <a:spcBef>
                    <a:spcPts val="0"/>
                  </a:spcBef>
                  <a:spcAft>
                    <a:spcPts val="0"/>
                  </a:spcAft>
                </a:pPr>
                <a:r>
                  <a:rPr lang="en-US" sz="2400" dirty="0">
                    <a:solidFill>
                      <a:srgbClr val="333333"/>
                    </a:solidFill>
                    <a:latin typeface="Lato Light" panose="020F0302020204030203" pitchFamily="34" charset="-18"/>
                  </a:rPr>
                  <a:t>Partnering with the University of Illinois to issue academic credentials/transcripts on a blockchain. MVP focuses on credential verifications, with the goal of recording transcripts of all Illinois institutions on a distributed ledger for students/employers.</a:t>
                </a:r>
              </a:p>
            </p:txBody>
          </p:sp>
        </p:grpSp>
        <p:grpSp>
          <p:nvGrpSpPr>
            <p:cNvPr id="13" name="Group 12"/>
            <p:cNvGrpSpPr>
              <a:grpSpLocks noChangeAspect="1"/>
            </p:cNvGrpSpPr>
            <p:nvPr/>
          </p:nvGrpSpPr>
          <p:grpSpPr>
            <a:xfrm>
              <a:off x="9756356" y="6120234"/>
              <a:ext cx="4595057" cy="5298043"/>
              <a:chOff x="1428262" y="6309112"/>
              <a:chExt cx="5210664" cy="6458578"/>
            </a:xfrm>
          </p:grpSpPr>
          <p:grpSp>
            <p:nvGrpSpPr>
              <p:cNvPr id="14" name="Group 13"/>
              <p:cNvGrpSpPr>
                <a:grpSpLocks noChangeAspect="1"/>
              </p:cNvGrpSpPr>
              <p:nvPr/>
            </p:nvGrpSpPr>
            <p:grpSpPr>
              <a:xfrm>
                <a:off x="1428262" y="6309112"/>
                <a:ext cx="5210664" cy="6458578"/>
                <a:chOff x="1428262" y="6309112"/>
                <a:chExt cx="5210664" cy="6458578"/>
              </a:xfrm>
            </p:grpSpPr>
            <p:sp>
              <p:nvSpPr>
                <p:cNvPr id="17" name="Rectangle 16"/>
                <p:cNvSpPr>
                  <a:spLocks noChangeAspect="1"/>
                </p:cNvSpPr>
                <p:nvPr/>
              </p:nvSpPr>
              <p:spPr>
                <a:xfrm>
                  <a:off x="1428262" y="7393056"/>
                  <a:ext cx="5210663" cy="5374634"/>
                </a:xfrm>
                <a:prstGeom prst="rect">
                  <a:avLst/>
                </a:prstGeom>
                <a:solidFill>
                  <a:srgbClr val="FFFFFF">
                    <a:alpha val="90000"/>
                  </a:srgb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09" fontAlgn="auto" hangingPunct="1">
                    <a:spcBef>
                      <a:spcPts val="0"/>
                    </a:spcBef>
                    <a:spcAft>
                      <a:spcPts val="0"/>
                    </a:spcAft>
                  </a:pPr>
                  <a:endParaRPr lang="en-US" sz="3600" dirty="0">
                    <a:solidFill>
                      <a:srgbClr val="F4F4F4"/>
                    </a:solidFill>
                  </a:endParaRPr>
                </a:p>
              </p:txBody>
            </p:sp>
            <p:sp>
              <p:nvSpPr>
                <p:cNvPr id="18" name="Rectangle 4"/>
                <p:cNvSpPr>
                  <a:spLocks noChangeAspect="1"/>
                </p:cNvSpPr>
                <p:nvPr/>
              </p:nvSpPr>
              <p:spPr>
                <a:xfrm>
                  <a:off x="1428262" y="6309112"/>
                  <a:ext cx="5210664" cy="1110863"/>
                </a:xfrm>
                <a:custGeom>
                  <a:avLst/>
                  <a:gdLst>
                    <a:gd name="connsiteX0" fmla="*/ 0 w 5181600"/>
                    <a:gd name="connsiteY0" fmla="*/ 0 h 790575"/>
                    <a:gd name="connsiteX1" fmla="*/ 5181600 w 5181600"/>
                    <a:gd name="connsiteY1" fmla="*/ 0 h 790575"/>
                    <a:gd name="connsiteX2" fmla="*/ 5181600 w 5181600"/>
                    <a:gd name="connsiteY2" fmla="*/ 790575 h 790575"/>
                    <a:gd name="connsiteX3" fmla="*/ 0 w 5181600"/>
                    <a:gd name="connsiteY3" fmla="*/ 790575 h 790575"/>
                    <a:gd name="connsiteX4" fmla="*/ 0 w 5181600"/>
                    <a:gd name="connsiteY4" fmla="*/ 0 h 790575"/>
                    <a:gd name="connsiteX0" fmla="*/ 0 w 5181600"/>
                    <a:gd name="connsiteY0" fmla="*/ 3175 h 793750"/>
                    <a:gd name="connsiteX1" fmla="*/ 2298700 w 5181600"/>
                    <a:gd name="connsiteY1" fmla="*/ 0 h 793750"/>
                    <a:gd name="connsiteX2" fmla="*/ 5181600 w 5181600"/>
                    <a:gd name="connsiteY2" fmla="*/ 3175 h 793750"/>
                    <a:gd name="connsiteX3" fmla="*/ 5181600 w 5181600"/>
                    <a:gd name="connsiteY3" fmla="*/ 793750 h 793750"/>
                    <a:gd name="connsiteX4" fmla="*/ 0 w 5181600"/>
                    <a:gd name="connsiteY4" fmla="*/ 793750 h 793750"/>
                    <a:gd name="connsiteX5" fmla="*/ 0 w 5181600"/>
                    <a:gd name="connsiteY5" fmla="*/ 3175 h 793750"/>
                    <a:gd name="connsiteX0" fmla="*/ 0 w 5181600"/>
                    <a:gd name="connsiteY0" fmla="*/ 3175 h 793750"/>
                    <a:gd name="connsiteX1" fmla="*/ 2298700 w 5181600"/>
                    <a:gd name="connsiteY1" fmla="*/ 0 h 793750"/>
                    <a:gd name="connsiteX2" fmla="*/ 2946400 w 5181600"/>
                    <a:gd name="connsiteY2" fmla="*/ 0 h 793750"/>
                    <a:gd name="connsiteX3" fmla="*/ 5181600 w 5181600"/>
                    <a:gd name="connsiteY3" fmla="*/ 3175 h 793750"/>
                    <a:gd name="connsiteX4" fmla="*/ 5181600 w 5181600"/>
                    <a:gd name="connsiteY4" fmla="*/ 793750 h 793750"/>
                    <a:gd name="connsiteX5" fmla="*/ 0 w 5181600"/>
                    <a:gd name="connsiteY5" fmla="*/ 793750 h 793750"/>
                    <a:gd name="connsiteX6" fmla="*/ 0 w 5181600"/>
                    <a:gd name="connsiteY6" fmla="*/ 3175 h 793750"/>
                    <a:gd name="connsiteX0" fmla="*/ 0 w 5181600"/>
                    <a:gd name="connsiteY0" fmla="*/ 3175 h 793750"/>
                    <a:gd name="connsiteX1" fmla="*/ 2298700 w 5181600"/>
                    <a:gd name="connsiteY1" fmla="*/ 0 h 793750"/>
                    <a:gd name="connsiteX2" fmla="*/ 2616200 w 5181600"/>
                    <a:gd name="connsiteY2" fmla="*/ 0 h 793750"/>
                    <a:gd name="connsiteX3" fmla="*/ 2946400 w 5181600"/>
                    <a:gd name="connsiteY3" fmla="*/ 0 h 793750"/>
                    <a:gd name="connsiteX4" fmla="*/ 5181600 w 5181600"/>
                    <a:gd name="connsiteY4" fmla="*/ 3175 h 793750"/>
                    <a:gd name="connsiteX5" fmla="*/ 5181600 w 5181600"/>
                    <a:gd name="connsiteY5" fmla="*/ 793750 h 793750"/>
                    <a:gd name="connsiteX6" fmla="*/ 0 w 5181600"/>
                    <a:gd name="connsiteY6" fmla="*/ 793750 h 793750"/>
                    <a:gd name="connsiteX7" fmla="*/ 0 w 5181600"/>
                    <a:gd name="connsiteY7" fmla="*/ 3175 h 793750"/>
                    <a:gd name="connsiteX0" fmla="*/ 0 w 5181600"/>
                    <a:gd name="connsiteY0" fmla="*/ 300831 h 1091406"/>
                    <a:gd name="connsiteX1" fmla="*/ 2298700 w 5181600"/>
                    <a:gd name="connsiteY1" fmla="*/ 297656 h 1091406"/>
                    <a:gd name="connsiteX2" fmla="*/ 2625725 w 5181600"/>
                    <a:gd name="connsiteY2" fmla="*/ 0 h 1091406"/>
                    <a:gd name="connsiteX3" fmla="*/ 2946400 w 5181600"/>
                    <a:gd name="connsiteY3" fmla="*/ 297656 h 1091406"/>
                    <a:gd name="connsiteX4" fmla="*/ 5181600 w 5181600"/>
                    <a:gd name="connsiteY4" fmla="*/ 300831 h 1091406"/>
                    <a:gd name="connsiteX5" fmla="*/ 5181600 w 5181600"/>
                    <a:gd name="connsiteY5" fmla="*/ 1091406 h 1091406"/>
                    <a:gd name="connsiteX6" fmla="*/ 0 w 5181600"/>
                    <a:gd name="connsiteY6" fmla="*/ 1091406 h 1091406"/>
                    <a:gd name="connsiteX7" fmla="*/ 0 w 5181600"/>
                    <a:gd name="connsiteY7" fmla="*/ 300831 h 1091406"/>
                    <a:gd name="connsiteX0" fmla="*/ 0 w 5181600"/>
                    <a:gd name="connsiteY0" fmla="*/ 300831 h 1091406"/>
                    <a:gd name="connsiteX1" fmla="*/ 2298700 w 5181600"/>
                    <a:gd name="connsiteY1" fmla="*/ 297656 h 1091406"/>
                    <a:gd name="connsiteX2" fmla="*/ 2625725 w 5181600"/>
                    <a:gd name="connsiteY2" fmla="*/ 0 h 1091406"/>
                    <a:gd name="connsiteX3" fmla="*/ 2922587 w 5181600"/>
                    <a:gd name="connsiteY3" fmla="*/ 297656 h 1091406"/>
                    <a:gd name="connsiteX4" fmla="*/ 5181600 w 5181600"/>
                    <a:gd name="connsiteY4" fmla="*/ 300831 h 1091406"/>
                    <a:gd name="connsiteX5" fmla="*/ 5181600 w 5181600"/>
                    <a:gd name="connsiteY5" fmla="*/ 1091406 h 1091406"/>
                    <a:gd name="connsiteX6" fmla="*/ 0 w 5181600"/>
                    <a:gd name="connsiteY6" fmla="*/ 1091406 h 1091406"/>
                    <a:gd name="connsiteX7" fmla="*/ 0 w 5181600"/>
                    <a:gd name="connsiteY7" fmla="*/ 300831 h 1091406"/>
                    <a:gd name="connsiteX0" fmla="*/ 0 w 5181600"/>
                    <a:gd name="connsiteY0" fmla="*/ 300831 h 1091406"/>
                    <a:gd name="connsiteX1" fmla="*/ 2322512 w 5181600"/>
                    <a:gd name="connsiteY1" fmla="*/ 297656 h 1091406"/>
                    <a:gd name="connsiteX2" fmla="*/ 2625725 w 5181600"/>
                    <a:gd name="connsiteY2" fmla="*/ 0 h 1091406"/>
                    <a:gd name="connsiteX3" fmla="*/ 2922587 w 5181600"/>
                    <a:gd name="connsiteY3" fmla="*/ 297656 h 1091406"/>
                    <a:gd name="connsiteX4" fmla="*/ 5181600 w 5181600"/>
                    <a:gd name="connsiteY4" fmla="*/ 300831 h 1091406"/>
                    <a:gd name="connsiteX5" fmla="*/ 5181600 w 5181600"/>
                    <a:gd name="connsiteY5" fmla="*/ 1091406 h 1091406"/>
                    <a:gd name="connsiteX6" fmla="*/ 0 w 5181600"/>
                    <a:gd name="connsiteY6" fmla="*/ 1091406 h 1091406"/>
                    <a:gd name="connsiteX7" fmla="*/ 0 w 5181600"/>
                    <a:gd name="connsiteY7" fmla="*/ 300831 h 1091406"/>
                    <a:gd name="connsiteX0" fmla="*/ 0 w 5181600"/>
                    <a:gd name="connsiteY0" fmla="*/ 300831 h 1091406"/>
                    <a:gd name="connsiteX1" fmla="*/ 2322512 w 5181600"/>
                    <a:gd name="connsiteY1" fmla="*/ 297656 h 1091406"/>
                    <a:gd name="connsiteX2" fmla="*/ 2625725 w 5181600"/>
                    <a:gd name="connsiteY2" fmla="*/ 0 h 1091406"/>
                    <a:gd name="connsiteX3" fmla="*/ 2922587 w 5181600"/>
                    <a:gd name="connsiteY3" fmla="*/ 297656 h 1091406"/>
                    <a:gd name="connsiteX4" fmla="*/ 5181600 w 5181600"/>
                    <a:gd name="connsiteY4" fmla="*/ 300831 h 1091406"/>
                    <a:gd name="connsiteX5" fmla="*/ 5181600 w 5181600"/>
                    <a:gd name="connsiteY5" fmla="*/ 1091406 h 1091406"/>
                    <a:gd name="connsiteX6" fmla="*/ 0 w 5181600"/>
                    <a:gd name="connsiteY6" fmla="*/ 1091406 h 1091406"/>
                    <a:gd name="connsiteX7" fmla="*/ 0 w 5181600"/>
                    <a:gd name="connsiteY7" fmla="*/ 300831 h 1091406"/>
                    <a:gd name="connsiteX0" fmla="*/ 0 w 5181600"/>
                    <a:gd name="connsiteY0" fmla="*/ 298450 h 1089025"/>
                    <a:gd name="connsiteX1" fmla="*/ 2322512 w 5181600"/>
                    <a:gd name="connsiteY1" fmla="*/ 295275 h 1089025"/>
                    <a:gd name="connsiteX2" fmla="*/ 2620962 w 5181600"/>
                    <a:gd name="connsiteY2" fmla="*/ 0 h 1089025"/>
                    <a:gd name="connsiteX3" fmla="*/ 2922587 w 5181600"/>
                    <a:gd name="connsiteY3" fmla="*/ 29527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2512 w 5181600"/>
                    <a:gd name="connsiteY1" fmla="*/ 295275 h 1089025"/>
                    <a:gd name="connsiteX2" fmla="*/ 2620962 w 5181600"/>
                    <a:gd name="connsiteY2" fmla="*/ 0 h 1089025"/>
                    <a:gd name="connsiteX3" fmla="*/ 2922587 w 5181600"/>
                    <a:gd name="connsiteY3" fmla="*/ 29527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2512 w 5181600"/>
                    <a:gd name="connsiteY1" fmla="*/ 295275 h 1089025"/>
                    <a:gd name="connsiteX2" fmla="*/ 2620962 w 5181600"/>
                    <a:gd name="connsiteY2" fmla="*/ 0 h 1089025"/>
                    <a:gd name="connsiteX3" fmla="*/ 2913062 w 5181600"/>
                    <a:gd name="connsiteY3" fmla="*/ 292893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2512 w 5181600"/>
                    <a:gd name="connsiteY1" fmla="*/ 295275 h 1089025"/>
                    <a:gd name="connsiteX2" fmla="*/ 2620962 w 5181600"/>
                    <a:gd name="connsiteY2" fmla="*/ 0 h 1089025"/>
                    <a:gd name="connsiteX3" fmla="*/ 2913062 w 5181600"/>
                    <a:gd name="connsiteY3" fmla="*/ 295274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0131 w 5181600"/>
                    <a:gd name="connsiteY1" fmla="*/ 297656 h 1089025"/>
                    <a:gd name="connsiteX2" fmla="*/ 2620962 w 5181600"/>
                    <a:gd name="connsiteY2" fmla="*/ 0 h 1089025"/>
                    <a:gd name="connsiteX3" fmla="*/ 2913062 w 5181600"/>
                    <a:gd name="connsiteY3" fmla="*/ 295274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0131 w 5181600"/>
                    <a:gd name="connsiteY1" fmla="*/ 297656 h 1089025"/>
                    <a:gd name="connsiteX2" fmla="*/ 2620962 w 5181600"/>
                    <a:gd name="connsiteY2" fmla="*/ 0 h 1089025"/>
                    <a:gd name="connsiteX3" fmla="*/ 2915443 w 5181600"/>
                    <a:gd name="connsiteY3" fmla="*/ 29765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0131 w 5181600"/>
                    <a:gd name="connsiteY1" fmla="*/ 297656 h 1089025"/>
                    <a:gd name="connsiteX2" fmla="*/ 2617787 w 5181600"/>
                    <a:gd name="connsiteY2" fmla="*/ 0 h 1089025"/>
                    <a:gd name="connsiteX3" fmla="*/ 2915443 w 5181600"/>
                    <a:gd name="connsiteY3" fmla="*/ 29765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0131 w 5181600"/>
                    <a:gd name="connsiteY1" fmla="*/ 297656 h 1089025"/>
                    <a:gd name="connsiteX2" fmla="*/ 2614612 w 5181600"/>
                    <a:gd name="connsiteY2" fmla="*/ 0 h 1089025"/>
                    <a:gd name="connsiteX3" fmla="*/ 2915443 w 5181600"/>
                    <a:gd name="connsiteY3" fmla="*/ 29765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80580 w 5181600"/>
                    <a:gd name="connsiteY1" fmla="*/ 304006 h 1089025"/>
                    <a:gd name="connsiteX2" fmla="*/ 2614612 w 5181600"/>
                    <a:gd name="connsiteY2" fmla="*/ 0 h 1089025"/>
                    <a:gd name="connsiteX3" fmla="*/ 2915443 w 5181600"/>
                    <a:gd name="connsiteY3" fmla="*/ 29765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80580 w 5181600"/>
                    <a:gd name="connsiteY1" fmla="*/ 304006 h 1089025"/>
                    <a:gd name="connsiteX2" fmla="*/ 2614612 w 5181600"/>
                    <a:gd name="connsiteY2" fmla="*/ 0 h 1089025"/>
                    <a:gd name="connsiteX3" fmla="*/ 2842905 w 5181600"/>
                    <a:gd name="connsiteY3" fmla="*/ 294480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80580 w 5181600"/>
                    <a:gd name="connsiteY1" fmla="*/ 304006 h 1089025"/>
                    <a:gd name="connsiteX2" fmla="*/ 2614612 w 5181600"/>
                    <a:gd name="connsiteY2" fmla="*/ 0 h 1089025"/>
                    <a:gd name="connsiteX3" fmla="*/ 2825980 w 5181600"/>
                    <a:gd name="connsiteY3" fmla="*/ 294480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85750 h 1076325"/>
                    <a:gd name="connsiteX1" fmla="*/ 2380580 w 5181600"/>
                    <a:gd name="connsiteY1" fmla="*/ 291306 h 1076325"/>
                    <a:gd name="connsiteX2" fmla="*/ 2602523 w 5181600"/>
                    <a:gd name="connsiteY2" fmla="*/ 0 h 1076325"/>
                    <a:gd name="connsiteX3" fmla="*/ 2825980 w 5181600"/>
                    <a:gd name="connsiteY3" fmla="*/ 281780 h 1076325"/>
                    <a:gd name="connsiteX4" fmla="*/ 5181600 w 5181600"/>
                    <a:gd name="connsiteY4" fmla="*/ 285750 h 1076325"/>
                    <a:gd name="connsiteX5" fmla="*/ 5181600 w 5181600"/>
                    <a:gd name="connsiteY5" fmla="*/ 1076325 h 1076325"/>
                    <a:gd name="connsiteX6" fmla="*/ 0 w 5181600"/>
                    <a:gd name="connsiteY6" fmla="*/ 1076325 h 1076325"/>
                    <a:gd name="connsiteX7" fmla="*/ 0 w 5181600"/>
                    <a:gd name="connsiteY7" fmla="*/ 285750 h 1076325"/>
                    <a:gd name="connsiteX0" fmla="*/ 0 w 5181600"/>
                    <a:gd name="connsiteY0" fmla="*/ 288925 h 1079500"/>
                    <a:gd name="connsiteX1" fmla="*/ 2380580 w 5181600"/>
                    <a:gd name="connsiteY1" fmla="*/ 294481 h 1079500"/>
                    <a:gd name="connsiteX2" fmla="*/ 2597687 w 5181600"/>
                    <a:gd name="connsiteY2" fmla="*/ 0 h 1079500"/>
                    <a:gd name="connsiteX3" fmla="*/ 2825980 w 5181600"/>
                    <a:gd name="connsiteY3" fmla="*/ 284955 h 1079500"/>
                    <a:gd name="connsiteX4" fmla="*/ 5181600 w 5181600"/>
                    <a:gd name="connsiteY4" fmla="*/ 288925 h 1079500"/>
                    <a:gd name="connsiteX5" fmla="*/ 5181600 w 5181600"/>
                    <a:gd name="connsiteY5" fmla="*/ 1079500 h 1079500"/>
                    <a:gd name="connsiteX6" fmla="*/ 0 w 5181600"/>
                    <a:gd name="connsiteY6" fmla="*/ 1079500 h 1079500"/>
                    <a:gd name="connsiteX7" fmla="*/ 0 w 5181600"/>
                    <a:gd name="connsiteY7" fmla="*/ 288925 h 1079500"/>
                    <a:gd name="connsiteX0" fmla="*/ 0 w 5181600"/>
                    <a:gd name="connsiteY0" fmla="*/ 288925 h 1079500"/>
                    <a:gd name="connsiteX1" fmla="*/ 2380580 w 5181600"/>
                    <a:gd name="connsiteY1" fmla="*/ 294481 h 1079500"/>
                    <a:gd name="connsiteX2" fmla="*/ 2600105 w 5181600"/>
                    <a:gd name="connsiteY2" fmla="*/ 0 h 1079500"/>
                    <a:gd name="connsiteX3" fmla="*/ 2825980 w 5181600"/>
                    <a:gd name="connsiteY3" fmla="*/ 284955 h 1079500"/>
                    <a:gd name="connsiteX4" fmla="*/ 5181600 w 5181600"/>
                    <a:gd name="connsiteY4" fmla="*/ 288925 h 1079500"/>
                    <a:gd name="connsiteX5" fmla="*/ 5181600 w 5181600"/>
                    <a:gd name="connsiteY5" fmla="*/ 1079500 h 1079500"/>
                    <a:gd name="connsiteX6" fmla="*/ 0 w 5181600"/>
                    <a:gd name="connsiteY6" fmla="*/ 1079500 h 1079500"/>
                    <a:gd name="connsiteX7" fmla="*/ 0 w 5181600"/>
                    <a:gd name="connsiteY7" fmla="*/ 288925 h 1079500"/>
                    <a:gd name="connsiteX0" fmla="*/ 0 w 5181600"/>
                    <a:gd name="connsiteY0" fmla="*/ 288925 h 1079500"/>
                    <a:gd name="connsiteX1" fmla="*/ 2380580 w 5181600"/>
                    <a:gd name="connsiteY1" fmla="*/ 294481 h 1079500"/>
                    <a:gd name="connsiteX2" fmla="*/ 2600105 w 5181600"/>
                    <a:gd name="connsiteY2" fmla="*/ 0 h 1079500"/>
                    <a:gd name="connsiteX3" fmla="*/ 2825980 w 5181600"/>
                    <a:gd name="connsiteY3" fmla="*/ 291305 h 1079500"/>
                    <a:gd name="connsiteX4" fmla="*/ 5181600 w 5181600"/>
                    <a:gd name="connsiteY4" fmla="*/ 288925 h 1079500"/>
                    <a:gd name="connsiteX5" fmla="*/ 5181600 w 5181600"/>
                    <a:gd name="connsiteY5" fmla="*/ 1079500 h 1079500"/>
                    <a:gd name="connsiteX6" fmla="*/ 0 w 5181600"/>
                    <a:gd name="connsiteY6" fmla="*/ 1079500 h 1079500"/>
                    <a:gd name="connsiteX7" fmla="*/ 0 w 5181600"/>
                    <a:gd name="connsiteY7" fmla="*/ 288925 h 1079500"/>
                    <a:gd name="connsiteX0" fmla="*/ 0 w 5181600"/>
                    <a:gd name="connsiteY0" fmla="*/ 288925 h 1079500"/>
                    <a:gd name="connsiteX1" fmla="*/ 2380580 w 5181600"/>
                    <a:gd name="connsiteY1" fmla="*/ 294481 h 1079500"/>
                    <a:gd name="connsiteX2" fmla="*/ 2600105 w 5181600"/>
                    <a:gd name="connsiteY2" fmla="*/ 0 h 1079500"/>
                    <a:gd name="connsiteX3" fmla="*/ 2804600 w 5181600"/>
                    <a:gd name="connsiteY3" fmla="*/ 291305 h 1079500"/>
                    <a:gd name="connsiteX4" fmla="*/ 5181600 w 5181600"/>
                    <a:gd name="connsiteY4" fmla="*/ 288925 h 1079500"/>
                    <a:gd name="connsiteX5" fmla="*/ 5181600 w 5181600"/>
                    <a:gd name="connsiteY5" fmla="*/ 1079500 h 1079500"/>
                    <a:gd name="connsiteX6" fmla="*/ 0 w 5181600"/>
                    <a:gd name="connsiteY6" fmla="*/ 1079500 h 1079500"/>
                    <a:gd name="connsiteX7" fmla="*/ 0 w 5181600"/>
                    <a:gd name="connsiteY7" fmla="*/ 288925 h 1079500"/>
                    <a:gd name="connsiteX0" fmla="*/ 0 w 5181600"/>
                    <a:gd name="connsiteY0" fmla="*/ 285772 h 1076347"/>
                    <a:gd name="connsiteX1" fmla="*/ 2380580 w 5181600"/>
                    <a:gd name="connsiteY1" fmla="*/ 291328 h 1076347"/>
                    <a:gd name="connsiteX2" fmla="*/ 2590603 w 5181600"/>
                    <a:gd name="connsiteY2" fmla="*/ 0 h 1076347"/>
                    <a:gd name="connsiteX3" fmla="*/ 2804600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80580 w 5181600"/>
                    <a:gd name="connsiteY1" fmla="*/ 291328 h 1076347"/>
                    <a:gd name="connsiteX2" fmla="*/ 2590603 w 5181600"/>
                    <a:gd name="connsiteY2" fmla="*/ 0 h 1076347"/>
                    <a:gd name="connsiteX3" fmla="*/ 2797473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80580 w 5181600"/>
                    <a:gd name="connsiteY1" fmla="*/ 291328 h 1076347"/>
                    <a:gd name="connsiteX2" fmla="*/ 2590603 w 5181600"/>
                    <a:gd name="connsiteY2" fmla="*/ 0 h 1076347"/>
                    <a:gd name="connsiteX3" fmla="*/ 2799849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80580 w 5181600"/>
                    <a:gd name="connsiteY1" fmla="*/ 291328 h 1076347"/>
                    <a:gd name="connsiteX2" fmla="*/ 2590603 w 5181600"/>
                    <a:gd name="connsiteY2" fmla="*/ 0 h 1076347"/>
                    <a:gd name="connsiteX3" fmla="*/ 2804601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00069 w 5181600"/>
                    <a:gd name="connsiteY1" fmla="*/ 291328 h 1076347"/>
                    <a:gd name="connsiteX2" fmla="*/ 2590603 w 5181600"/>
                    <a:gd name="connsiteY2" fmla="*/ 0 h 1076347"/>
                    <a:gd name="connsiteX3" fmla="*/ 2804601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07173 w 5181600"/>
                    <a:gd name="connsiteY1" fmla="*/ 291328 h 1076347"/>
                    <a:gd name="connsiteX2" fmla="*/ 2590603 w 5181600"/>
                    <a:gd name="connsiteY2" fmla="*/ 0 h 1076347"/>
                    <a:gd name="connsiteX3" fmla="*/ 2804601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19012 w 5181600"/>
                    <a:gd name="connsiteY1" fmla="*/ 291328 h 1076347"/>
                    <a:gd name="connsiteX2" fmla="*/ 2590603 w 5181600"/>
                    <a:gd name="connsiteY2" fmla="*/ 0 h 1076347"/>
                    <a:gd name="connsiteX3" fmla="*/ 2804601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19012 w 5181600"/>
                    <a:gd name="connsiteY1" fmla="*/ 291328 h 1076347"/>
                    <a:gd name="connsiteX2" fmla="*/ 2590603 w 5181600"/>
                    <a:gd name="connsiteY2" fmla="*/ 0 h 1076347"/>
                    <a:gd name="connsiteX3" fmla="*/ 2906424 w 5181600"/>
                    <a:gd name="connsiteY3" fmla="*/ 285845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19012 w 5181600"/>
                    <a:gd name="connsiteY1" fmla="*/ 291328 h 1076347"/>
                    <a:gd name="connsiteX2" fmla="*/ 2607178 w 5181600"/>
                    <a:gd name="connsiteY2" fmla="*/ 0 h 1076347"/>
                    <a:gd name="connsiteX3" fmla="*/ 2906424 w 5181600"/>
                    <a:gd name="connsiteY3" fmla="*/ 285845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15855 w 5181600"/>
                    <a:gd name="connsiteY1" fmla="*/ 288251 h 1076347"/>
                    <a:gd name="connsiteX2" fmla="*/ 2607178 w 5181600"/>
                    <a:gd name="connsiteY2" fmla="*/ 0 h 1076347"/>
                    <a:gd name="connsiteX3" fmla="*/ 2906424 w 5181600"/>
                    <a:gd name="connsiteY3" fmla="*/ 285845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1600" h="1076347">
                      <a:moveTo>
                        <a:pt x="0" y="285772"/>
                      </a:moveTo>
                      <a:lnTo>
                        <a:pt x="2315855" y="288251"/>
                      </a:lnTo>
                      <a:lnTo>
                        <a:pt x="2607178" y="0"/>
                      </a:lnTo>
                      <a:lnTo>
                        <a:pt x="2906424" y="285845"/>
                      </a:lnTo>
                      <a:lnTo>
                        <a:pt x="5181600" y="285772"/>
                      </a:lnTo>
                      <a:lnTo>
                        <a:pt x="5181600" y="1076347"/>
                      </a:lnTo>
                      <a:lnTo>
                        <a:pt x="0" y="1076347"/>
                      </a:lnTo>
                      <a:lnTo>
                        <a:pt x="0" y="285772"/>
                      </a:lnTo>
                      <a:close/>
                    </a:path>
                  </a:pathLst>
                </a:custGeom>
                <a:solidFill>
                  <a:schemeClr val="accent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09" fontAlgn="auto" hangingPunct="1">
                    <a:spcBef>
                      <a:spcPts val="0"/>
                    </a:spcBef>
                    <a:spcAft>
                      <a:spcPts val="0"/>
                    </a:spcAft>
                  </a:pPr>
                  <a:endParaRPr lang="en-US" sz="3600" dirty="0">
                    <a:solidFill>
                      <a:srgbClr val="F4F4F4"/>
                    </a:solidFill>
                  </a:endParaRPr>
                </a:p>
              </p:txBody>
            </p:sp>
          </p:grpSp>
          <p:sp>
            <p:nvSpPr>
              <p:cNvPr id="15" name="TextBox 14"/>
              <p:cNvSpPr txBox="1"/>
              <p:nvPr/>
            </p:nvSpPr>
            <p:spPr>
              <a:xfrm>
                <a:off x="1428262" y="6729326"/>
                <a:ext cx="5185268" cy="553998"/>
              </a:xfrm>
              <a:prstGeom prst="rect">
                <a:avLst/>
              </a:prstGeom>
              <a:noFill/>
            </p:spPr>
            <p:txBody>
              <a:bodyPr wrap="none" rtlCol="0">
                <a:normAutofit fontScale="92500" lnSpcReduction="20000"/>
              </a:bodyPr>
              <a:lstStyle/>
              <a:p>
                <a:pPr algn="ctr" defTabSz="1828709" fontAlgn="auto" hangingPunct="1">
                  <a:spcBef>
                    <a:spcPts val="0"/>
                  </a:spcBef>
                  <a:spcAft>
                    <a:spcPts val="0"/>
                  </a:spcAft>
                </a:pPr>
                <a:r>
                  <a:rPr lang="en-US" sz="3000" b="1" dirty="0">
                    <a:solidFill>
                      <a:srgbClr val="FFFFFF"/>
                    </a:solidFill>
                    <a:latin typeface="Aleo"/>
                    <a:ea typeface="+mn-ea"/>
                    <a:cs typeface="+mn-cs"/>
                  </a:rPr>
                  <a:t>Health Provider Registries</a:t>
                </a:r>
              </a:p>
            </p:txBody>
          </p:sp>
          <p:sp>
            <p:nvSpPr>
              <p:cNvPr id="16" name="TextBox 15"/>
              <p:cNvSpPr txBox="1"/>
              <p:nvPr/>
            </p:nvSpPr>
            <p:spPr>
              <a:xfrm>
                <a:off x="1634038" y="7587473"/>
                <a:ext cx="4818860" cy="5108508"/>
              </a:xfrm>
              <a:prstGeom prst="rect">
                <a:avLst/>
              </a:prstGeom>
              <a:noFill/>
            </p:spPr>
            <p:txBody>
              <a:bodyPr wrap="square" rtlCol="0" anchor="ctr">
                <a:normAutofit lnSpcReduction="10000"/>
              </a:bodyPr>
              <a:lstStyle/>
              <a:p>
                <a:pPr algn="ctr" defTabSz="1828709" fontAlgn="auto" hangingPunct="1">
                  <a:lnSpc>
                    <a:spcPct val="114000"/>
                  </a:lnSpc>
                  <a:spcBef>
                    <a:spcPts val="0"/>
                  </a:spcBef>
                  <a:spcAft>
                    <a:spcPts val="0"/>
                  </a:spcAft>
                </a:pPr>
                <a:r>
                  <a:rPr lang="en-US" sz="2400" dirty="0">
                    <a:solidFill>
                      <a:srgbClr val="333333"/>
                    </a:solidFill>
                    <a:latin typeface="Lato Light" panose="020F0302020204030203" pitchFamily="34" charset="-18"/>
                    <a:ea typeface="+mn-ea"/>
                    <a:cs typeface="+mn-cs"/>
                  </a:rPr>
                  <a:t>Healthcare payers spend over $2.1b a year reconciling a few discrete health provider data fields issued by CMS, DEA and state boards. Provider data, starting with the state licensing board would be entered onto a distributed ledger acting as a single source of truth dataset for providers and payers.</a:t>
                </a:r>
              </a:p>
            </p:txBody>
          </p:sp>
        </p:grpSp>
        <p:grpSp>
          <p:nvGrpSpPr>
            <p:cNvPr id="19" name="Group 18"/>
            <p:cNvGrpSpPr>
              <a:grpSpLocks noChangeAspect="1"/>
            </p:cNvGrpSpPr>
            <p:nvPr/>
          </p:nvGrpSpPr>
          <p:grpSpPr>
            <a:xfrm>
              <a:off x="14516274" y="6120234"/>
              <a:ext cx="4595057" cy="5298043"/>
              <a:chOff x="1428262" y="6309112"/>
              <a:chExt cx="5210664" cy="6458578"/>
            </a:xfrm>
          </p:grpSpPr>
          <p:grpSp>
            <p:nvGrpSpPr>
              <p:cNvPr id="20" name="Group 19"/>
              <p:cNvGrpSpPr>
                <a:grpSpLocks noChangeAspect="1"/>
              </p:cNvGrpSpPr>
              <p:nvPr/>
            </p:nvGrpSpPr>
            <p:grpSpPr>
              <a:xfrm>
                <a:off x="1428262" y="6309112"/>
                <a:ext cx="5210664" cy="6458578"/>
                <a:chOff x="1428262" y="6309112"/>
                <a:chExt cx="5210664" cy="6458578"/>
              </a:xfrm>
            </p:grpSpPr>
            <p:sp>
              <p:nvSpPr>
                <p:cNvPr id="23" name="Rectangle 22"/>
                <p:cNvSpPr>
                  <a:spLocks noChangeAspect="1"/>
                </p:cNvSpPr>
                <p:nvPr/>
              </p:nvSpPr>
              <p:spPr>
                <a:xfrm>
                  <a:off x="1428262" y="7393056"/>
                  <a:ext cx="5210663" cy="5374634"/>
                </a:xfrm>
                <a:prstGeom prst="rect">
                  <a:avLst/>
                </a:prstGeom>
                <a:solidFill>
                  <a:srgbClr val="FFFFFF">
                    <a:alpha val="90000"/>
                  </a:srgb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09" fontAlgn="auto" hangingPunct="1">
                    <a:spcBef>
                      <a:spcPts val="0"/>
                    </a:spcBef>
                    <a:spcAft>
                      <a:spcPts val="0"/>
                    </a:spcAft>
                  </a:pPr>
                  <a:endParaRPr lang="en-US" sz="3600" dirty="0">
                    <a:solidFill>
                      <a:srgbClr val="F4F4F4"/>
                    </a:solidFill>
                  </a:endParaRPr>
                </a:p>
              </p:txBody>
            </p:sp>
            <p:sp>
              <p:nvSpPr>
                <p:cNvPr id="24" name="Rectangle 4"/>
                <p:cNvSpPr>
                  <a:spLocks noChangeAspect="1"/>
                </p:cNvSpPr>
                <p:nvPr/>
              </p:nvSpPr>
              <p:spPr>
                <a:xfrm>
                  <a:off x="1428262" y="6309112"/>
                  <a:ext cx="5210664" cy="1110863"/>
                </a:xfrm>
                <a:custGeom>
                  <a:avLst/>
                  <a:gdLst>
                    <a:gd name="connsiteX0" fmla="*/ 0 w 5181600"/>
                    <a:gd name="connsiteY0" fmla="*/ 0 h 790575"/>
                    <a:gd name="connsiteX1" fmla="*/ 5181600 w 5181600"/>
                    <a:gd name="connsiteY1" fmla="*/ 0 h 790575"/>
                    <a:gd name="connsiteX2" fmla="*/ 5181600 w 5181600"/>
                    <a:gd name="connsiteY2" fmla="*/ 790575 h 790575"/>
                    <a:gd name="connsiteX3" fmla="*/ 0 w 5181600"/>
                    <a:gd name="connsiteY3" fmla="*/ 790575 h 790575"/>
                    <a:gd name="connsiteX4" fmla="*/ 0 w 5181600"/>
                    <a:gd name="connsiteY4" fmla="*/ 0 h 790575"/>
                    <a:gd name="connsiteX0" fmla="*/ 0 w 5181600"/>
                    <a:gd name="connsiteY0" fmla="*/ 3175 h 793750"/>
                    <a:gd name="connsiteX1" fmla="*/ 2298700 w 5181600"/>
                    <a:gd name="connsiteY1" fmla="*/ 0 h 793750"/>
                    <a:gd name="connsiteX2" fmla="*/ 5181600 w 5181600"/>
                    <a:gd name="connsiteY2" fmla="*/ 3175 h 793750"/>
                    <a:gd name="connsiteX3" fmla="*/ 5181600 w 5181600"/>
                    <a:gd name="connsiteY3" fmla="*/ 793750 h 793750"/>
                    <a:gd name="connsiteX4" fmla="*/ 0 w 5181600"/>
                    <a:gd name="connsiteY4" fmla="*/ 793750 h 793750"/>
                    <a:gd name="connsiteX5" fmla="*/ 0 w 5181600"/>
                    <a:gd name="connsiteY5" fmla="*/ 3175 h 793750"/>
                    <a:gd name="connsiteX0" fmla="*/ 0 w 5181600"/>
                    <a:gd name="connsiteY0" fmla="*/ 3175 h 793750"/>
                    <a:gd name="connsiteX1" fmla="*/ 2298700 w 5181600"/>
                    <a:gd name="connsiteY1" fmla="*/ 0 h 793750"/>
                    <a:gd name="connsiteX2" fmla="*/ 2946400 w 5181600"/>
                    <a:gd name="connsiteY2" fmla="*/ 0 h 793750"/>
                    <a:gd name="connsiteX3" fmla="*/ 5181600 w 5181600"/>
                    <a:gd name="connsiteY3" fmla="*/ 3175 h 793750"/>
                    <a:gd name="connsiteX4" fmla="*/ 5181600 w 5181600"/>
                    <a:gd name="connsiteY4" fmla="*/ 793750 h 793750"/>
                    <a:gd name="connsiteX5" fmla="*/ 0 w 5181600"/>
                    <a:gd name="connsiteY5" fmla="*/ 793750 h 793750"/>
                    <a:gd name="connsiteX6" fmla="*/ 0 w 5181600"/>
                    <a:gd name="connsiteY6" fmla="*/ 3175 h 793750"/>
                    <a:gd name="connsiteX0" fmla="*/ 0 w 5181600"/>
                    <a:gd name="connsiteY0" fmla="*/ 3175 h 793750"/>
                    <a:gd name="connsiteX1" fmla="*/ 2298700 w 5181600"/>
                    <a:gd name="connsiteY1" fmla="*/ 0 h 793750"/>
                    <a:gd name="connsiteX2" fmla="*/ 2616200 w 5181600"/>
                    <a:gd name="connsiteY2" fmla="*/ 0 h 793750"/>
                    <a:gd name="connsiteX3" fmla="*/ 2946400 w 5181600"/>
                    <a:gd name="connsiteY3" fmla="*/ 0 h 793750"/>
                    <a:gd name="connsiteX4" fmla="*/ 5181600 w 5181600"/>
                    <a:gd name="connsiteY4" fmla="*/ 3175 h 793750"/>
                    <a:gd name="connsiteX5" fmla="*/ 5181600 w 5181600"/>
                    <a:gd name="connsiteY5" fmla="*/ 793750 h 793750"/>
                    <a:gd name="connsiteX6" fmla="*/ 0 w 5181600"/>
                    <a:gd name="connsiteY6" fmla="*/ 793750 h 793750"/>
                    <a:gd name="connsiteX7" fmla="*/ 0 w 5181600"/>
                    <a:gd name="connsiteY7" fmla="*/ 3175 h 793750"/>
                    <a:gd name="connsiteX0" fmla="*/ 0 w 5181600"/>
                    <a:gd name="connsiteY0" fmla="*/ 300831 h 1091406"/>
                    <a:gd name="connsiteX1" fmla="*/ 2298700 w 5181600"/>
                    <a:gd name="connsiteY1" fmla="*/ 297656 h 1091406"/>
                    <a:gd name="connsiteX2" fmla="*/ 2625725 w 5181600"/>
                    <a:gd name="connsiteY2" fmla="*/ 0 h 1091406"/>
                    <a:gd name="connsiteX3" fmla="*/ 2946400 w 5181600"/>
                    <a:gd name="connsiteY3" fmla="*/ 297656 h 1091406"/>
                    <a:gd name="connsiteX4" fmla="*/ 5181600 w 5181600"/>
                    <a:gd name="connsiteY4" fmla="*/ 300831 h 1091406"/>
                    <a:gd name="connsiteX5" fmla="*/ 5181600 w 5181600"/>
                    <a:gd name="connsiteY5" fmla="*/ 1091406 h 1091406"/>
                    <a:gd name="connsiteX6" fmla="*/ 0 w 5181600"/>
                    <a:gd name="connsiteY6" fmla="*/ 1091406 h 1091406"/>
                    <a:gd name="connsiteX7" fmla="*/ 0 w 5181600"/>
                    <a:gd name="connsiteY7" fmla="*/ 300831 h 1091406"/>
                    <a:gd name="connsiteX0" fmla="*/ 0 w 5181600"/>
                    <a:gd name="connsiteY0" fmla="*/ 300831 h 1091406"/>
                    <a:gd name="connsiteX1" fmla="*/ 2298700 w 5181600"/>
                    <a:gd name="connsiteY1" fmla="*/ 297656 h 1091406"/>
                    <a:gd name="connsiteX2" fmla="*/ 2625725 w 5181600"/>
                    <a:gd name="connsiteY2" fmla="*/ 0 h 1091406"/>
                    <a:gd name="connsiteX3" fmla="*/ 2922587 w 5181600"/>
                    <a:gd name="connsiteY3" fmla="*/ 297656 h 1091406"/>
                    <a:gd name="connsiteX4" fmla="*/ 5181600 w 5181600"/>
                    <a:gd name="connsiteY4" fmla="*/ 300831 h 1091406"/>
                    <a:gd name="connsiteX5" fmla="*/ 5181600 w 5181600"/>
                    <a:gd name="connsiteY5" fmla="*/ 1091406 h 1091406"/>
                    <a:gd name="connsiteX6" fmla="*/ 0 w 5181600"/>
                    <a:gd name="connsiteY6" fmla="*/ 1091406 h 1091406"/>
                    <a:gd name="connsiteX7" fmla="*/ 0 w 5181600"/>
                    <a:gd name="connsiteY7" fmla="*/ 300831 h 1091406"/>
                    <a:gd name="connsiteX0" fmla="*/ 0 w 5181600"/>
                    <a:gd name="connsiteY0" fmla="*/ 300831 h 1091406"/>
                    <a:gd name="connsiteX1" fmla="*/ 2322512 w 5181600"/>
                    <a:gd name="connsiteY1" fmla="*/ 297656 h 1091406"/>
                    <a:gd name="connsiteX2" fmla="*/ 2625725 w 5181600"/>
                    <a:gd name="connsiteY2" fmla="*/ 0 h 1091406"/>
                    <a:gd name="connsiteX3" fmla="*/ 2922587 w 5181600"/>
                    <a:gd name="connsiteY3" fmla="*/ 297656 h 1091406"/>
                    <a:gd name="connsiteX4" fmla="*/ 5181600 w 5181600"/>
                    <a:gd name="connsiteY4" fmla="*/ 300831 h 1091406"/>
                    <a:gd name="connsiteX5" fmla="*/ 5181600 w 5181600"/>
                    <a:gd name="connsiteY5" fmla="*/ 1091406 h 1091406"/>
                    <a:gd name="connsiteX6" fmla="*/ 0 w 5181600"/>
                    <a:gd name="connsiteY6" fmla="*/ 1091406 h 1091406"/>
                    <a:gd name="connsiteX7" fmla="*/ 0 w 5181600"/>
                    <a:gd name="connsiteY7" fmla="*/ 300831 h 1091406"/>
                    <a:gd name="connsiteX0" fmla="*/ 0 w 5181600"/>
                    <a:gd name="connsiteY0" fmla="*/ 300831 h 1091406"/>
                    <a:gd name="connsiteX1" fmla="*/ 2322512 w 5181600"/>
                    <a:gd name="connsiteY1" fmla="*/ 297656 h 1091406"/>
                    <a:gd name="connsiteX2" fmla="*/ 2625725 w 5181600"/>
                    <a:gd name="connsiteY2" fmla="*/ 0 h 1091406"/>
                    <a:gd name="connsiteX3" fmla="*/ 2922587 w 5181600"/>
                    <a:gd name="connsiteY3" fmla="*/ 297656 h 1091406"/>
                    <a:gd name="connsiteX4" fmla="*/ 5181600 w 5181600"/>
                    <a:gd name="connsiteY4" fmla="*/ 300831 h 1091406"/>
                    <a:gd name="connsiteX5" fmla="*/ 5181600 w 5181600"/>
                    <a:gd name="connsiteY5" fmla="*/ 1091406 h 1091406"/>
                    <a:gd name="connsiteX6" fmla="*/ 0 w 5181600"/>
                    <a:gd name="connsiteY6" fmla="*/ 1091406 h 1091406"/>
                    <a:gd name="connsiteX7" fmla="*/ 0 w 5181600"/>
                    <a:gd name="connsiteY7" fmla="*/ 300831 h 1091406"/>
                    <a:gd name="connsiteX0" fmla="*/ 0 w 5181600"/>
                    <a:gd name="connsiteY0" fmla="*/ 298450 h 1089025"/>
                    <a:gd name="connsiteX1" fmla="*/ 2322512 w 5181600"/>
                    <a:gd name="connsiteY1" fmla="*/ 295275 h 1089025"/>
                    <a:gd name="connsiteX2" fmla="*/ 2620962 w 5181600"/>
                    <a:gd name="connsiteY2" fmla="*/ 0 h 1089025"/>
                    <a:gd name="connsiteX3" fmla="*/ 2922587 w 5181600"/>
                    <a:gd name="connsiteY3" fmla="*/ 29527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2512 w 5181600"/>
                    <a:gd name="connsiteY1" fmla="*/ 295275 h 1089025"/>
                    <a:gd name="connsiteX2" fmla="*/ 2620962 w 5181600"/>
                    <a:gd name="connsiteY2" fmla="*/ 0 h 1089025"/>
                    <a:gd name="connsiteX3" fmla="*/ 2922587 w 5181600"/>
                    <a:gd name="connsiteY3" fmla="*/ 29527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2512 w 5181600"/>
                    <a:gd name="connsiteY1" fmla="*/ 295275 h 1089025"/>
                    <a:gd name="connsiteX2" fmla="*/ 2620962 w 5181600"/>
                    <a:gd name="connsiteY2" fmla="*/ 0 h 1089025"/>
                    <a:gd name="connsiteX3" fmla="*/ 2913062 w 5181600"/>
                    <a:gd name="connsiteY3" fmla="*/ 292893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2512 w 5181600"/>
                    <a:gd name="connsiteY1" fmla="*/ 295275 h 1089025"/>
                    <a:gd name="connsiteX2" fmla="*/ 2620962 w 5181600"/>
                    <a:gd name="connsiteY2" fmla="*/ 0 h 1089025"/>
                    <a:gd name="connsiteX3" fmla="*/ 2913062 w 5181600"/>
                    <a:gd name="connsiteY3" fmla="*/ 295274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0131 w 5181600"/>
                    <a:gd name="connsiteY1" fmla="*/ 297656 h 1089025"/>
                    <a:gd name="connsiteX2" fmla="*/ 2620962 w 5181600"/>
                    <a:gd name="connsiteY2" fmla="*/ 0 h 1089025"/>
                    <a:gd name="connsiteX3" fmla="*/ 2913062 w 5181600"/>
                    <a:gd name="connsiteY3" fmla="*/ 295274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0131 w 5181600"/>
                    <a:gd name="connsiteY1" fmla="*/ 297656 h 1089025"/>
                    <a:gd name="connsiteX2" fmla="*/ 2620962 w 5181600"/>
                    <a:gd name="connsiteY2" fmla="*/ 0 h 1089025"/>
                    <a:gd name="connsiteX3" fmla="*/ 2915443 w 5181600"/>
                    <a:gd name="connsiteY3" fmla="*/ 29765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0131 w 5181600"/>
                    <a:gd name="connsiteY1" fmla="*/ 297656 h 1089025"/>
                    <a:gd name="connsiteX2" fmla="*/ 2617787 w 5181600"/>
                    <a:gd name="connsiteY2" fmla="*/ 0 h 1089025"/>
                    <a:gd name="connsiteX3" fmla="*/ 2915443 w 5181600"/>
                    <a:gd name="connsiteY3" fmla="*/ 29765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0131 w 5181600"/>
                    <a:gd name="connsiteY1" fmla="*/ 297656 h 1089025"/>
                    <a:gd name="connsiteX2" fmla="*/ 2614612 w 5181600"/>
                    <a:gd name="connsiteY2" fmla="*/ 0 h 1089025"/>
                    <a:gd name="connsiteX3" fmla="*/ 2915443 w 5181600"/>
                    <a:gd name="connsiteY3" fmla="*/ 29765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80580 w 5181600"/>
                    <a:gd name="connsiteY1" fmla="*/ 304006 h 1089025"/>
                    <a:gd name="connsiteX2" fmla="*/ 2614612 w 5181600"/>
                    <a:gd name="connsiteY2" fmla="*/ 0 h 1089025"/>
                    <a:gd name="connsiteX3" fmla="*/ 2915443 w 5181600"/>
                    <a:gd name="connsiteY3" fmla="*/ 29765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80580 w 5181600"/>
                    <a:gd name="connsiteY1" fmla="*/ 304006 h 1089025"/>
                    <a:gd name="connsiteX2" fmla="*/ 2614612 w 5181600"/>
                    <a:gd name="connsiteY2" fmla="*/ 0 h 1089025"/>
                    <a:gd name="connsiteX3" fmla="*/ 2842905 w 5181600"/>
                    <a:gd name="connsiteY3" fmla="*/ 294480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80580 w 5181600"/>
                    <a:gd name="connsiteY1" fmla="*/ 304006 h 1089025"/>
                    <a:gd name="connsiteX2" fmla="*/ 2614612 w 5181600"/>
                    <a:gd name="connsiteY2" fmla="*/ 0 h 1089025"/>
                    <a:gd name="connsiteX3" fmla="*/ 2825980 w 5181600"/>
                    <a:gd name="connsiteY3" fmla="*/ 294480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85750 h 1076325"/>
                    <a:gd name="connsiteX1" fmla="*/ 2380580 w 5181600"/>
                    <a:gd name="connsiteY1" fmla="*/ 291306 h 1076325"/>
                    <a:gd name="connsiteX2" fmla="*/ 2602523 w 5181600"/>
                    <a:gd name="connsiteY2" fmla="*/ 0 h 1076325"/>
                    <a:gd name="connsiteX3" fmla="*/ 2825980 w 5181600"/>
                    <a:gd name="connsiteY3" fmla="*/ 281780 h 1076325"/>
                    <a:gd name="connsiteX4" fmla="*/ 5181600 w 5181600"/>
                    <a:gd name="connsiteY4" fmla="*/ 285750 h 1076325"/>
                    <a:gd name="connsiteX5" fmla="*/ 5181600 w 5181600"/>
                    <a:gd name="connsiteY5" fmla="*/ 1076325 h 1076325"/>
                    <a:gd name="connsiteX6" fmla="*/ 0 w 5181600"/>
                    <a:gd name="connsiteY6" fmla="*/ 1076325 h 1076325"/>
                    <a:gd name="connsiteX7" fmla="*/ 0 w 5181600"/>
                    <a:gd name="connsiteY7" fmla="*/ 285750 h 1076325"/>
                    <a:gd name="connsiteX0" fmla="*/ 0 w 5181600"/>
                    <a:gd name="connsiteY0" fmla="*/ 288925 h 1079500"/>
                    <a:gd name="connsiteX1" fmla="*/ 2380580 w 5181600"/>
                    <a:gd name="connsiteY1" fmla="*/ 294481 h 1079500"/>
                    <a:gd name="connsiteX2" fmla="*/ 2597687 w 5181600"/>
                    <a:gd name="connsiteY2" fmla="*/ 0 h 1079500"/>
                    <a:gd name="connsiteX3" fmla="*/ 2825980 w 5181600"/>
                    <a:gd name="connsiteY3" fmla="*/ 284955 h 1079500"/>
                    <a:gd name="connsiteX4" fmla="*/ 5181600 w 5181600"/>
                    <a:gd name="connsiteY4" fmla="*/ 288925 h 1079500"/>
                    <a:gd name="connsiteX5" fmla="*/ 5181600 w 5181600"/>
                    <a:gd name="connsiteY5" fmla="*/ 1079500 h 1079500"/>
                    <a:gd name="connsiteX6" fmla="*/ 0 w 5181600"/>
                    <a:gd name="connsiteY6" fmla="*/ 1079500 h 1079500"/>
                    <a:gd name="connsiteX7" fmla="*/ 0 w 5181600"/>
                    <a:gd name="connsiteY7" fmla="*/ 288925 h 1079500"/>
                    <a:gd name="connsiteX0" fmla="*/ 0 w 5181600"/>
                    <a:gd name="connsiteY0" fmla="*/ 288925 h 1079500"/>
                    <a:gd name="connsiteX1" fmla="*/ 2380580 w 5181600"/>
                    <a:gd name="connsiteY1" fmla="*/ 294481 h 1079500"/>
                    <a:gd name="connsiteX2" fmla="*/ 2600105 w 5181600"/>
                    <a:gd name="connsiteY2" fmla="*/ 0 h 1079500"/>
                    <a:gd name="connsiteX3" fmla="*/ 2825980 w 5181600"/>
                    <a:gd name="connsiteY3" fmla="*/ 284955 h 1079500"/>
                    <a:gd name="connsiteX4" fmla="*/ 5181600 w 5181600"/>
                    <a:gd name="connsiteY4" fmla="*/ 288925 h 1079500"/>
                    <a:gd name="connsiteX5" fmla="*/ 5181600 w 5181600"/>
                    <a:gd name="connsiteY5" fmla="*/ 1079500 h 1079500"/>
                    <a:gd name="connsiteX6" fmla="*/ 0 w 5181600"/>
                    <a:gd name="connsiteY6" fmla="*/ 1079500 h 1079500"/>
                    <a:gd name="connsiteX7" fmla="*/ 0 w 5181600"/>
                    <a:gd name="connsiteY7" fmla="*/ 288925 h 1079500"/>
                    <a:gd name="connsiteX0" fmla="*/ 0 w 5181600"/>
                    <a:gd name="connsiteY0" fmla="*/ 288925 h 1079500"/>
                    <a:gd name="connsiteX1" fmla="*/ 2380580 w 5181600"/>
                    <a:gd name="connsiteY1" fmla="*/ 294481 h 1079500"/>
                    <a:gd name="connsiteX2" fmla="*/ 2600105 w 5181600"/>
                    <a:gd name="connsiteY2" fmla="*/ 0 h 1079500"/>
                    <a:gd name="connsiteX3" fmla="*/ 2825980 w 5181600"/>
                    <a:gd name="connsiteY3" fmla="*/ 291305 h 1079500"/>
                    <a:gd name="connsiteX4" fmla="*/ 5181600 w 5181600"/>
                    <a:gd name="connsiteY4" fmla="*/ 288925 h 1079500"/>
                    <a:gd name="connsiteX5" fmla="*/ 5181600 w 5181600"/>
                    <a:gd name="connsiteY5" fmla="*/ 1079500 h 1079500"/>
                    <a:gd name="connsiteX6" fmla="*/ 0 w 5181600"/>
                    <a:gd name="connsiteY6" fmla="*/ 1079500 h 1079500"/>
                    <a:gd name="connsiteX7" fmla="*/ 0 w 5181600"/>
                    <a:gd name="connsiteY7" fmla="*/ 288925 h 1079500"/>
                    <a:gd name="connsiteX0" fmla="*/ 0 w 5181600"/>
                    <a:gd name="connsiteY0" fmla="*/ 288925 h 1079500"/>
                    <a:gd name="connsiteX1" fmla="*/ 2380580 w 5181600"/>
                    <a:gd name="connsiteY1" fmla="*/ 294481 h 1079500"/>
                    <a:gd name="connsiteX2" fmla="*/ 2600105 w 5181600"/>
                    <a:gd name="connsiteY2" fmla="*/ 0 h 1079500"/>
                    <a:gd name="connsiteX3" fmla="*/ 2804600 w 5181600"/>
                    <a:gd name="connsiteY3" fmla="*/ 291305 h 1079500"/>
                    <a:gd name="connsiteX4" fmla="*/ 5181600 w 5181600"/>
                    <a:gd name="connsiteY4" fmla="*/ 288925 h 1079500"/>
                    <a:gd name="connsiteX5" fmla="*/ 5181600 w 5181600"/>
                    <a:gd name="connsiteY5" fmla="*/ 1079500 h 1079500"/>
                    <a:gd name="connsiteX6" fmla="*/ 0 w 5181600"/>
                    <a:gd name="connsiteY6" fmla="*/ 1079500 h 1079500"/>
                    <a:gd name="connsiteX7" fmla="*/ 0 w 5181600"/>
                    <a:gd name="connsiteY7" fmla="*/ 288925 h 1079500"/>
                    <a:gd name="connsiteX0" fmla="*/ 0 w 5181600"/>
                    <a:gd name="connsiteY0" fmla="*/ 285772 h 1076347"/>
                    <a:gd name="connsiteX1" fmla="*/ 2380580 w 5181600"/>
                    <a:gd name="connsiteY1" fmla="*/ 291328 h 1076347"/>
                    <a:gd name="connsiteX2" fmla="*/ 2590603 w 5181600"/>
                    <a:gd name="connsiteY2" fmla="*/ 0 h 1076347"/>
                    <a:gd name="connsiteX3" fmla="*/ 2804600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80580 w 5181600"/>
                    <a:gd name="connsiteY1" fmla="*/ 291328 h 1076347"/>
                    <a:gd name="connsiteX2" fmla="*/ 2590603 w 5181600"/>
                    <a:gd name="connsiteY2" fmla="*/ 0 h 1076347"/>
                    <a:gd name="connsiteX3" fmla="*/ 2797473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80580 w 5181600"/>
                    <a:gd name="connsiteY1" fmla="*/ 291328 h 1076347"/>
                    <a:gd name="connsiteX2" fmla="*/ 2590603 w 5181600"/>
                    <a:gd name="connsiteY2" fmla="*/ 0 h 1076347"/>
                    <a:gd name="connsiteX3" fmla="*/ 2799849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80580 w 5181600"/>
                    <a:gd name="connsiteY1" fmla="*/ 291328 h 1076347"/>
                    <a:gd name="connsiteX2" fmla="*/ 2590603 w 5181600"/>
                    <a:gd name="connsiteY2" fmla="*/ 0 h 1076347"/>
                    <a:gd name="connsiteX3" fmla="*/ 2804601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00069 w 5181600"/>
                    <a:gd name="connsiteY1" fmla="*/ 291328 h 1076347"/>
                    <a:gd name="connsiteX2" fmla="*/ 2590603 w 5181600"/>
                    <a:gd name="connsiteY2" fmla="*/ 0 h 1076347"/>
                    <a:gd name="connsiteX3" fmla="*/ 2804601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07173 w 5181600"/>
                    <a:gd name="connsiteY1" fmla="*/ 291328 h 1076347"/>
                    <a:gd name="connsiteX2" fmla="*/ 2590603 w 5181600"/>
                    <a:gd name="connsiteY2" fmla="*/ 0 h 1076347"/>
                    <a:gd name="connsiteX3" fmla="*/ 2804601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19012 w 5181600"/>
                    <a:gd name="connsiteY1" fmla="*/ 291328 h 1076347"/>
                    <a:gd name="connsiteX2" fmla="*/ 2590603 w 5181600"/>
                    <a:gd name="connsiteY2" fmla="*/ 0 h 1076347"/>
                    <a:gd name="connsiteX3" fmla="*/ 2804601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19012 w 5181600"/>
                    <a:gd name="connsiteY1" fmla="*/ 291328 h 1076347"/>
                    <a:gd name="connsiteX2" fmla="*/ 2590603 w 5181600"/>
                    <a:gd name="connsiteY2" fmla="*/ 0 h 1076347"/>
                    <a:gd name="connsiteX3" fmla="*/ 2906424 w 5181600"/>
                    <a:gd name="connsiteY3" fmla="*/ 285845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19012 w 5181600"/>
                    <a:gd name="connsiteY1" fmla="*/ 291328 h 1076347"/>
                    <a:gd name="connsiteX2" fmla="*/ 2607178 w 5181600"/>
                    <a:gd name="connsiteY2" fmla="*/ 0 h 1076347"/>
                    <a:gd name="connsiteX3" fmla="*/ 2906424 w 5181600"/>
                    <a:gd name="connsiteY3" fmla="*/ 285845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15855 w 5181600"/>
                    <a:gd name="connsiteY1" fmla="*/ 288251 h 1076347"/>
                    <a:gd name="connsiteX2" fmla="*/ 2607178 w 5181600"/>
                    <a:gd name="connsiteY2" fmla="*/ 0 h 1076347"/>
                    <a:gd name="connsiteX3" fmla="*/ 2906424 w 5181600"/>
                    <a:gd name="connsiteY3" fmla="*/ 285845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1600" h="1076347">
                      <a:moveTo>
                        <a:pt x="0" y="285772"/>
                      </a:moveTo>
                      <a:lnTo>
                        <a:pt x="2315855" y="288251"/>
                      </a:lnTo>
                      <a:lnTo>
                        <a:pt x="2607178" y="0"/>
                      </a:lnTo>
                      <a:lnTo>
                        <a:pt x="2906424" y="285845"/>
                      </a:lnTo>
                      <a:lnTo>
                        <a:pt x="5181600" y="285772"/>
                      </a:lnTo>
                      <a:lnTo>
                        <a:pt x="5181600" y="1076347"/>
                      </a:lnTo>
                      <a:lnTo>
                        <a:pt x="0" y="1076347"/>
                      </a:lnTo>
                      <a:lnTo>
                        <a:pt x="0" y="285772"/>
                      </a:lnTo>
                      <a:close/>
                    </a:path>
                  </a:pathLst>
                </a:cu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09" fontAlgn="auto" hangingPunct="1">
                    <a:spcBef>
                      <a:spcPts val="0"/>
                    </a:spcBef>
                    <a:spcAft>
                      <a:spcPts val="0"/>
                    </a:spcAft>
                  </a:pPr>
                  <a:endParaRPr lang="en-US" sz="3600" dirty="0">
                    <a:solidFill>
                      <a:srgbClr val="F4F4F4"/>
                    </a:solidFill>
                  </a:endParaRPr>
                </a:p>
              </p:txBody>
            </p:sp>
          </p:grpSp>
          <p:sp>
            <p:nvSpPr>
              <p:cNvPr id="21" name="TextBox 20"/>
              <p:cNvSpPr txBox="1"/>
              <p:nvPr/>
            </p:nvSpPr>
            <p:spPr>
              <a:xfrm>
                <a:off x="1453659" y="6729326"/>
                <a:ext cx="5185266" cy="553998"/>
              </a:xfrm>
              <a:prstGeom prst="rect">
                <a:avLst/>
              </a:prstGeom>
              <a:noFill/>
            </p:spPr>
            <p:txBody>
              <a:bodyPr wrap="none" rtlCol="0">
                <a:normAutofit fontScale="92500" lnSpcReduction="20000"/>
              </a:bodyPr>
              <a:lstStyle/>
              <a:p>
                <a:pPr algn="ctr" defTabSz="1828709" fontAlgn="auto" hangingPunct="1">
                  <a:spcBef>
                    <a:spcPts val="0"/>
                  </a:spcBef>
                  <a:spcAft>
                    <a:spcPts val="0"/>
                  </a:spcAft>
                </a:pPr>
                <a:r>
                  <a:rPr lang="en-US" sz="3000" b="1" dirty="0">
                    <a:solidFill>
                      <a:srgbClr val="FFFFFF"/>
                    </a:solidFill>
                    <a:latin typeface="Aleo"/>
                    <a:ea typeface="+mn-ea"/>
                    <a:cs typeface="+mn-cs"/>
                  </a:rPr>
                  <a:t>Energy Credit Marketplace</a:t>
                </a:r>
              </a:p>
            </p:txBody>
          </p:sp>
          <p:sp>
            <p:nvSpPr>
              <p:cNvPr id="22" name="TextBox 21"/>
              <p:cNvSpPr txBox="1"/>
              <p:nvPr/>
            </p:nvSpPr>
            <p:spPr>
              <a:xfrm>
                <a:off x="1447089" y="7474611"/>
                <a:ext cx="5153044" cy="5143704"/>
              </a:xfrm>
              <a:prstGeom prst="rect">
                <a:avLst/>
              </a:prstGeom>
              <a:noFill/>
            </p:spPr>
            <p:txBody>
              <a:bodyPr wrap="square" rtlCol="0" anchor="ctr">
                <a:noAutofit/>
              </a:bodyPr>
              <a:lstStyle/>
              <a:p>
                <a:pPr algn="ctr" defTabSz="1828709" fontAlgn="auto" hangingPunct="1">
                  <a:lnSpc>
                    <a:spcPct val="114000"/>
                  </a:lnSpc>
                  <a:spcBef>
                    <a:spcPts val="0"/>
                  </a:spcBef>
                  <a:spcAft>
                    <a:spcPts val="0"/>
                  </a:spcAft>
                </a:pPr>
                <a:r>
                  <a:rPr lang="en-US" sz="2400" dirty="0">
                    <a:solidFill>
                      <a:srgbClr val="333333"/>
                    </a:solidFill>
                    <a:latin typeface="Lato Light" panose="020F0302020204030203" pitchFamily="34" charset="-18"/>
                  </a:rPr>
                  <a:t>Energy producers are issued tax credits when producing “green” energy. Program would include standing up a marketplace where REC could be traded. Credits would be granularly divisible. Potential to improve traceability and liquidity, providing better “green” energy  policy outcomes.</a:t>
                </a:r>
              </a:p>
            </p:txBody>
          </p:sp>
        </p:grpSp>
        <p:grpSp>
          <p:nvGrpSpPr>
            <p:cNvPr id="25" name="Group 24"/>
            <p:cNvGrpSpPr>
              <a:grpSpLocks noChangeAspect="1"/>
            </p:cNvGrpSpPr>
            <p:nvPr/>
          </p:nvGrpSpPr>
          <p:grpSpPr>
            <a:xfrm>
              <a:off x="19275141" y="6120234"/>
              <a:ext cx="4595057" cy="5298043"/>
              <a:chOff x="1428262" y="6309112"/>
              <a:chExt cx="5210664" cy="6458578"/>
            </a:xfrm>
          </p:grpSpPr>
          <p:grpSp>
            <p:nvGrpSpPr>
              <p:cNvPr id="26" name="Group 25"/>
              <p:cNvGrpSpPr>
                <a:grpSpLocks noChangeAspect="1"/>
              </p:cNvGrpSpPr>
              <p:nvPr/>
            </p:nvGrpSpPr>
            <p:grpSpPr>
              <a:xfrm>
                <a:off x="1428262" y="6309112"/>
                <a:ext cx="5210664" cy="6458578"/>
                <a:chOff x="1428262" y="6309112"/>
                <a:chExt cx="5210664" cy="6458578"/>
              </a:xfrm>
            </p:grpSpPr>
            <p:sp>
              <p:nvSpPr>
                <p:cNvPr id="29" name="Rectangle 28"/>
                <p:cNvSpPr>
                  <a:spLocks noChangeAspect="1"/>
                </p:cNvSpPr>
                <p:nvPr/>
              </p:nvSpPr>
              <p:spPr>
                <a:xfrm>
                  <a:off x="1428262" y="7393056"/>
                  <a:ext cx="5210663" cy="5374634"/>
                </a:xfrm>
                <a:prstGeom prst="rect">
                  <a:avLst/>
                </a:prstGeom>
                <a:solidFill>
                  <a:srgbClr val="FFFFFF">
                    <a:alpha val="90000"/>
                  </a:srgb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09" fontAlgn="auto" hangingPunct="1">
                    <a:spcBef>
                      <a:spcPts val="0"/>
                    </a:spcBef>
                    <a:spcAft>
                      <a:spcPts val="0"/>
                    </a:spcAft>
                  </a:pPr>
                  <a:endParaRPr lang="en-US" sz="3600" dirty="0">
                    <a:solidFill>
                      <a:srgbClr val="F4F4F4"/>
                    </a:solidFill>
                  </a:endParaRPr>
                </a:p>
              </p:txBody>
            </p:sp>
            <p:sp>
              <p:nvSpPr>
                <p:cNvPr id="30" name="Rectangle 4"/>
                <p:cNvSpPr>
                  <a:spLocks noChangeAspect="1"/>
                </p:cNvSpPr>
                <p:nvPr/>
              </p:nvSpPr>
              <p:spPr>
                <a:xfrm>
                  <a:off x="1428262" y="6309112"/>
                  <a:ext cx="5210664" cy="1110863"/>
                </a:xfrm>
                <a:custGeom>
                  <a:avLst/>
                  <a:gdLst>
                    <a:gd name="connsiteX0" fmla="*/ 0 w 5181600"/>
                    <a:gd name="connsiteY0" fmla="*/ 0 h 790575"/>
                    <a:gd name="connsiteX1" fmla="*/ 5181600 w 5181600"/>
                    <a:gd name="connsiteY1" fmla="*/ 0 h 790575"/>
                    <a:gd name="connsiteX2" fmla="*/ 5181600 w 5181600"/>
                    <a:gd name="connsiteY2" fmla="*/ 790575 h 790575"/>
                    <a:gd name="connsiteX3" fmla="*/ 0 w 5181600"/>
                    <a:gd name="connsiteY3" fmla="*/ 790575 h 790575"/>
                    <a:gd name="connsiteX4" fmla="*/ 0 w 5181600"/>
                    <a:gd name="connsiteY4" fmla="*/ 0 h 790575"/>
                    <a:gd name="connsiteX0" fmla="*/ 0 w 5181600"/>
                    <a:gd name="connsiteY0" fmla="*/ 3175 h 793750"/>
                    <a:gd name="connsiteX1" fmla="*/ 2298700 w 5181600"/>
                    <a:gd name="connsiteY1" fmla="*/ 0 h 793750"/>
                    <a:gd name="connsiteX2" fmla="*/ 5181600 w 5181600"/>
                    <a:gd name="connsiteY2" fmla="*/ 3175 h 793750"/>
                    <a:gd name="connsiteX3" fmla="*/ 5181600 w 5181600"/>
                    <a:gd name="connsiteY3" fmla="*/ 793750 h 793750"/>
                    <a:gd name="connsiteX4" fmla="*/ 0 w 5181600"/>
                    <a:gd name="connsiteY4" fmla="*/ 793750 h 793750"/>
                    <a:gd name="connsiteX5" fmla="*/ 0 w 5181600"/>
                    <a:gd name="connsiteY5" fmla="*/ 3175 h 793750"/>
                    <a:gd name="connsiteX0" fmla="*/ 0 w 5181600"/>
                    <a:gd name="connsiteY0" fmla="*/ 3175 h 793750"/>
                    <a:gd name="connsiteX1" fmla="*/ 2298700 w 5181600"/>
                    <a:gd name="connsiteY1" fmla="*/ 0 h 793750"/>
                    <a:gd name="connsiteX2" fmla="*/ 2946400 w 5181600"/>
                    <a:gd name="connsiteY2" fmla="*/ 0 h 793750"/>
                    <a:gd name="connsiteX3" fmla="*/ 5181600 w 5181600"/>
                    <a:gd name="connsiteY3" fmla="*/ 3175 h 793750"/>
                    <a:gd name="connsiteX4" fmla="*/ 5181600 w 5181600"/>
                    <a:gd name="connsiteY4" fmla="*/ 793750 h 793750"/>
                    <a:gd name="connsiteX5" fmla="*/ 0 w 5181600"/>
                    <a:gd name="connsiteY5" fmla="*/ 793750 h 793750"/>
                    <a:gd name="connsiteX6" fmla="*/ 0 w 5181600"/>
                    <a:gd name="connsiteY6" fmla="*/ 3175 h 793750"/>
                    <a:gd name="connsiteX0" fmla="*/ 0 w 5181600"/>
                    <a:gd name="connsiteY0" fmla="*/ 3175 h 793750"/>
                    <a:gd name="connsiteX1" fmla="*/ 2298700 w 5181600"/>
                    <a:gd name="connsiteY1" fmla="*/ 0 h 793750"/>
                    <a:gd name="connsiteX2" fmla="*/ 2616200 w 5181600"/>
                    <a:gd name="connsiteY2" fmla="*/ 0 h 793750"/>
                    <a:gd name="connsiteX3" fmla="*/ 2946400 w 5181600"/>
                    <a:gd name="connsiteY3" fmla="*/ 0 h 793750"/>
                    <a:gd name="connsiteX4" fmla="*/ 5181600 w 5181600"/>
                    <a:gd name="connsiteY4" fmla="*/ 3175 h 793750"/>
                    <a:gd name="connsiteX5" fmla="*/ 5181600 w 5181600"/>
                    <a:gd name="connsiteY5" fmla="*/ 793750 h 793750"/>
                    <a:gd name="connsiteX6" fmla="*/ 0 w 5181600"/>
                    <a:gd name="connsiteY6" fmla="*/ 793750 h 793750"/>
                    <a:gd name="connsiteX7" fmla="*/ 0 w 5181600"/>
                    <a:gd name="connsiteY7" fmla="*/ 3175 h 793750"/>
                    <a:gd name="connsiteX0" fmla="*/ 0 w 5181600"/>
                    <a:gd name="connsiteY0" fmla="*/ 300831 h 1091406"/>
                    <a:gd name="connsiteX1" fmla="*/ 2298700 w 5181600"/>
                    <a:gd name="connsiteY1" fmla="*/ 297656 h 1091406"/>
                    <a:gd name="connsiteX2" fmla="*/ 2625725 w 5181600"/>
                    <a:gd name="connsiteY2" fmla="*/ 0 h 1091406"/>
                    <a:gd name="connsiteX3" fmla="*/ 2946400 w 5181600"/>
                    <a:gd name="connsiteY3" fmla="*/ 297656 h 1091406"/>
                    <a:gd name="connsiteX4" fmla="*/ 5181600 w 5181600"/>
                    <a:gd name="connsiteY4" fmla="*/ 300831 h 1091406"/>
                    <a:gd name="connsiteX5" fmla="*/ 5181600 w 5181600"/>
                    <a:gd name="connsiteY5" fmla="*/ 1091406 h 1091406"/>
                    <a:gd name="connsiteX6" fmla="*/ 0 w 5181600"/>
                    <a:gd name="connsiteY6" fmla="*/ 1091406 h 1091406"/>
                    <a:gd name="connsiteX7" fmla="*/ 0 w 5181600"/>
                    <a:gd name="connsiteY7" fmla="*/ 300831 h 1091406"/>
                    <a:gd name="connsiteX0" fmla="*/ 0 w 5181600"/>
                    <a:gd name="connsiteY0" fmla="*/ 300831 h 1091406"/>
                    <a:gd name="connsiteX1" fmla="*/ 2298700 w 5181600"/>
                    <a:gd name="connsiteY1" fmla="*/ 297656 h 1091406"/>
                    <a:gd name="connsiteX2" fmla="*/ 2625725 w 5181600"/>
                    <a:gd name="connsiteY2" fmla="*/ 0 h 1091406"/>
                    <a:gd name="connsiteX3" fmla="*/ 2922587 w 5181600"/>
                    <a:gd name="connsiteY3" fmla="*/ 297656 h 1091406"/>
                    <a:gd name="connsiteX4" fmla="*/ 5181600 w 5181600"/>
                    <a:gd name="connsiteY4" fmla="*/ 300831 h 1091406"/>
                    <a:gd name="connsiteX5" fmla="*/ 5181600 w 5181600"/>
                    <a:gd name="connsiteY5" fmla="*/ 1091406 h 1091406"/>
                    <a:gd name="connsiteX6" fmla="*/ 0 w 5181600"/>
                    <a:gd name="connsiteY6" fmla="*/ 1091406 h 1091406"/>
                    <a:gd name="connsiteX7" fmla="*/ 0 w 5181600"/>
                    <a:gd name="connsiteY7" fmla="*/ 300831 h 1091406"/>
                    <a:gd name="connsiteX0" fmla="*/ 0 w 5181600"/>
                    <a:gd name="connsiteY0" fmla="*/ 300831 h 1091406"/>
                    <a:gd name="connsiteX1" fmla="*/ 2322512 w 5181600"/>
                    <a:gd name="connsiteY1" fmla="*/ 297656 h 1091406"/>
                    <a:gd name="connsiteX2" fmla="*/ 2625725 w 5181600"/>
                    <a:gd name="connsiteY2" fmla="*/ 0 h 1091406"/>
                    <a:gd name="connsiteX3" fmla="*/ 2922587 w 5181600"/>
                    <a:gd name="connsiteY3" fmla="*/ 297656 h 1091406"/>
                    <a:gd name="connsiteX4" fmla="*/ 5181600 w 5181600"/>
                    <a:gd name="connsiteY4" fmla="*/ 300831 h 1091406"/>
                    <a:gd name="connsiteX5" fmla="*/ 5181600 w 5181600"/>
                    <a:gd name="connsiteY5" fmla="*/ 1091406 h 1091406"/>
                    <a:gd name="connsiteX6" fmla="*/ 0 w 5181600"/>
                    <a:gd name="connsiteY6" fmla="*/ 1091406 h 1091406"/>
                    <a:gd name="connsiteX7" fmla="*/ 0 w 5181600"/>
                    <a:gd name="connsiteY7" fmla="*/ 300831 h 1091406"/>
                    <a:gd name="connsiteX0" fmla="*/ 0 w 5181600"/>
                    <a:gd name="connsiteY0" fmla="*/ 300831 h 1091406"/>
                    <a:gd name="connsiteX1" fmla="*/ 2322512 w 5181600"/>
                    <a:gd name="connsiteY1" fmla="*/ 297656 h 1091406"/>
                    <a:gd name="connsiteX2" fmla="*/ 2625725 w 5181600"/>
                    <a:gd name="connsiteY2" fmla="*/ 0 h 1091406"/>
                    <a:gd name="connsiteX3" fmla="*/ 2922587 w 5181600"/>
                    <a:gd name="connsiteY3" fmla="*/ 297656 h 1091406"/>
                    <a:gd name="connsiteX4" fmla="*/ 5181600 w 5181600"/>
                    <a:gd name="connsiteY4" fmla="*/ 300831 h 1091406"/>
                    <a:gd name="connsiteX5" fmla="*/ 5181600 w 5181600"/>
                    <a:gd name="connsiteY5" fmla="*/ 1091406 h 1091406"/>
                    <a:gd name="connsiteX6" fmla="*/ 0 w 5181600"/>
                    <a:gd name="connsiteY6" fmla="*/ 1091406 h 1091406"/>
                    <a:gd name="connsiteX7" fmla="*/ 0 w 5181600"/>
                    <a:gd name="connsiteY7" fmla="*/ 300831 h 1091406"/>
                    <a:gd name="connsiteX0" fmla="*/ 0 w 5181600"/>
                    <a:gd name="connsiteY0" fmla="*/ 298450 h 1089025"/>
                    <a:gd name="connsiteX1" fmla="*/ 2322512 w 5181600"/>
                    <a:gd name="connsiteY1" fmla="*/ 295275 h 1089025"/>
                    <a:gd name="connsiteX2" fmla="*/ 2620962 w 5181600"/>
                    <a:gd name="connsiteY2" fmla="*/ 0 h 1089025"/>
                    <a:gd name="connsiteX3" fmla="*/ 2922587 w 5181600"/>
                    <a:gd name="connsiteY3" fmla="*/ 29527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2512 w 5181600"/>
                    <a:gd name="connsiteY1" fmla="*/ 295275 h 1089025"/>
                    <a:gd name="connsiteX2" fmla="*/ 2620962 w 5181600"/>
                    <a:gd name="connsiteY2" fmla="*/ 0 h 1089025"/>
                    <a:gd name="connsiteX3" fmla="*/ 2922587 w 5181600"/>
                    <a:gd name="connsiteY3" fmla="*/ 29527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2512 w 5181600"/>
                    <a:gd name="connsiteY1" fmla="*/ 295275 h 1089025"/>
                    <a:gd name="connsiteX2" fmla="*/ 2620962 w 5181600"/>
                    <a:gd name="connsiteY2" fmla="*/ 0 h 1089025"/>
                    <a:gd name="connsiteX3" fmla="*/ 2913062 w 5181600"/>
                    <a:gd name="connsiteY3" fmla="*/ 292893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2512 w 5181600"/>
                    <a:gd name="connsiteY1" fmla="*/ 295275 h 1089025"/>
                    <a:gd name="connsiteX2" fmla="*/ 2620962 w 5181600"/>
                    <a:gd name="connsiteY2" fmla="*/ 0 h 1089025"/>
                    <a:gd name="connsiteX3" fmla="*/ 2913062 w 5181600"/>
                    <a:gd name="connsiteY3" fmla="*/ 295274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0131 w 5181600"/>
                    <a:gd name="connsiteY1" fmla="*/ 297656 h 1089025"/>
                    <a:gd name="connsiteX2" fmla="*/ 2620962 w 5181600"/>
                    <a:gd name="connsiteY2" fmla="*/ 0 h 1089025"/>
                    <a:gd name="connsiteX3" fmla="*/ 2913062 w 5181600"/>
                    <a:gd name="connsiteY3" fmla="*/ 295274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0131 w 5181600"/>
                    <a:gd name="connsiteY1" fmla="*/ 297656 h 1089025"/>
                    <a:gd name="connsiteX2" fmla="*/ 2620962 w 5181600"/>
                    <a:gd name="connsiteY2" fmla="*/ 0 h 1089025"/>
                    <a:gd name="connsiteX3" fmla="*/ 2915443 w 5181600"/>
                    <a:gd name="connsiteY3" fmla="*/ 29765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0131 w 5181600"/>
                    <a:gd name="connsiteY1" fmla="*/ 297656 h 1089025"/>
                    <a:gd name="connsiteX2" fmla="*/ 2617787 w 5181600"/>
                    <a:gd name="connsiteY2" fmla="*/ 0 h 1089025"/>
                    <a:gd name="connsiteX3" fmla="*/ 2915443 w 5181600"/>
                    <a:gd name="connsiteY3" fmla="*/ 29765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0131 w 5181600"/>
                    <a:gd name="connsiteY1" fmla="*/ 297656 h 1089025"/>
                    <a:gd name="connsiteX2" fmla="*/ 2614612 w 5181600"/>
                    <a:gd name="connsiteY2" fmla="*/ 0 h 1089025"/>
                    <a:gd name="connsiteX3" fmla="*/ 2915443 w 5181600"/>
                    <a:gd name="connsiteY3" fmla="*/ 29765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80580 w 5181600"/>
                    <a:gd name="connsiteY1" fmla="*/ 304006 h 1089025"/>
                    <a:gd name="connsiteX2" fmla="*/ 2614612 w 5181600"/>
                    <a:gd name="connsiteY2" fmla="*/ 0 h 1089025"/>
                    <a:gd name="connsiteX3" fmla="*/ 2915443 w 5181600"/>
                    <a:gd name="connsiteY3" fmla="*/ 29765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80580 w 5181600"/>
                    <a:gd name="connsiteY1" fmla="*/ 304006 h 1089025"/>
                    <a:gd name="connsiteX2" fmla="*/ 2614612 w 5181600"/>
                    <a:gd name="connsiteY2" fmla="*/ 0 h 1089025"/>
                    <a:gd name="connsiteX3" fmla="*/ 2842905 w 5181600"/>
                    <a:gd name="connsiteY3" fmla="*/ 294480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80580 w 5181600"/>
                    <a:gd name="connsiteY1" fmla="*/ 304006 h 1089025"/>
                    <a:gd name="connsiteX2" fmla="*/ 2614612 w 5181600"/>
                    <a:gd name="connsiteY2" fmla="*/ 0 h 1089025"/>
                    <a:gd name="connsiteX3" fmla="*/ 2825980 w 5181600"/>
                    <a:gd name="connsiteY3" fmla="*/ 294480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85750 h 1076325"/>
                    <a:gd name="connsiteX1" fmla="*/ 2380580 w 5181600"/>
                    <a:gd name="connsiteY1" fmla="*/ 291306 h 1076325"/>
                    <a:gd name="connsiteX2" fmla="*/ 2602523 w 5181600"/>
                    <a:gd name="connsiteY2" fmla="*/ 0 h 1076325"/>
                    <a:gd name="connsiteX3" fmla="*/ 2825980 w 5181600"/>
                    <a:gd name="connsiteY3" fmla="*/ 281780 h 1076325"/>
                    <a:gd name="connsiteX4" fmla="*/ 5181600 w 5181600"/>
                    <a:gd name="connsiteY4" fmla="*/ 285750 h 1076325"/>
                    <a:gd name="connsiteX5" fmla="*/ 5181600 w 5181600"/>
                    <a:gd name="connsiteY5" fmla="*/ 1076325 h 1076325"/>
                    <a:gd name="connsiteX6" fmla="*/ 0 w 5181600"/>
                    <a:gd name="connsiteY6" fmla="*/ 1076325 h 1076325"/>
                    <a:gd name="connsiteX7" fmla="*/ 0 w 5181600"/>
                    <a:gd name="connsiteY7" fmla="*/ 285750 h 1076325"/>
                    <a:gd name="connsiteX0" fmla="*/ 0 w 5181600"/>
                    <a:gd name="connsiteY0" fmla="*/ 288925 h 1079500"/>
                    <a:gd name="connsiteX1" fmla="*/ 2380580 w 5181600"/>
                    <a:gd name="connsiteY1" fmla="*/ 294481 h 1079500"/>
                    <a:gd name="connsiteX2" fmla="*/ 2597687 w 5181600"/>
                    <a:gd name="connsiteY2" fmla="*/ 0 h 1079500"/>
                    <a:gd name="connsiteX3" fmla="*/ 2825980 w 5181600"/>
                    <a:gd name="connsiteY3" fmla="*/ 284955 h 1079500"/>
                    <a:gd name="connsiteX4" fmla="*/ 5181600 w 5181600"/>
                    <a:gd name="connsiteY4" fmla="*/ 288925 h 1079500"/>
                    <a:gd name="connsiteX5" fmla="*/ 5181600 w 5181600"/>
                    <a:gd name="connsiteY5" fmla="*/ 1079500 h 1079500"/>
                    <a:gd name="connsiteX6" fmla="*/ 0 w 5181600"/>
                    <a:gd name="connsiteY6" fmla="*/ 1079500 h 1079500"/>
                    <a:gd name="connsiteX7" fmla="*/ 0 w 5181600"/>
                    <a:gd name="connsiteY7" fmla="*/ 288925 h 1079500"/>
                    <a:gd name="connsiteX0" fmla="*/ 0 w 5181600"/>
                    <a:gd name="connsiteY0" fmla="*/ 288925 h 1079500"/>
                    <a:gd name="connsiteX1" fmla="*/ 2380580 w 5181600"/>
                    <a:gd name="connsiteY1" fmla="*/ 294481 h 1079500"/>
                    <a:gd name="connsiteX2" fmla="*/ 2600105 w 5181600"/>
                    <a:gd name="connsiteY2" fmla="*/ 0 h 1079500"/>
                    <a:gd name="connsiteX3" fmla="*/ 2825980 w 5181600"/>
                    <a:gd name="connsiteY3" fmla="*/ 284955 h 1079500"/>
                    <a:gd name="connsiteX4" fmla="*/ 5181600 w 5181600"/>
                    <a:gd name="connsiteY4" fmla="*/ 288925 h 1079500"/>
                    <a:gd name="connsiteX5" fmla="*/ 5181600 w 5181600"/>
                    <a:gd name="connsiteY5" fmla="*/ 1079500 h 1079500"/>
                    <a:gd name="connsiteX6" fmla="*/ 0 w 5181600"/>
                    <a:gd name="connsiteY6" fmla="*/ 1079500 h 1079500"/>
                    <a:gd name="connsiteX7" fmla="*/ 0 w 5181600"/>
                    <a:gd name="connsiteY7" fmla="*/ 288925 h 1079500"/>
                    <a:gd name="connsiteX0" fmla="*/ 0 w 5181600"/>
                    <a:gd name="connsiteY0" fmla="*/ 288925 h 1079500"/>
                    <a:gd name="connsiteX1" fmla="*/ 2380580 w 5181600"/>
                    <a:gd name="connsiteY1" fmla="*/ 294481 h 1079500"/>
                    <a:gd name="connsiteX2" fmla="*/ 2600105 w 5181600"/>
                    <a:gd name="connsiteY2" fmla="*/ 0 h 1079500"/>
                    <a:gd name="connsiteX3" fmla="*/ 2825980 w 5181600"/>
                    <a:gd name="connsiteY3" fmla="*/ 291305 h 1079500"/>
                    <a:gd name="connsiteX4" fmla="*/ 5181600 w 5181600"/>
                    <a:gd name="connsiteY4" fmla="*/ 288925 h 1079500"/>
                    <a:gd name="connsiteX5" fmla="*/ 5181600 w 5181600"/>
                    <a:gd name="connsiteY5" fmla="*/ 1079500 h 1079500"/>
                    <a:gd name="connsiteX6" fmla="*/ 0 w 5181600"/>
                    <a:gd name="connsiteY6" fmla="*/ 1079500 h 1079500"/>
                    <a:gd name="connsiteX7" fmla="*/ 0 w 5181600"/>
                    <a:gd name="connsiteY7" fmla="*/ 288925 h 1079500"/>
                    <a:gd name="connsiteX0" fmla="*/ 0 w 5181600"/>
                    <a:gd name="connsiteY0" fmla="*/ 288925 h 1079500"/>
                    <a:gd name="connsiteX1" fmla="*/ 2380580 w 5181600"/>
                    <a:gd name="connsiteY1" fmla="*/ 294481 h 1079500"/>
                    <a:gd name="connsiteX2" fmla="*/ 2600105 w 5181600"/>
                    <a:gd name="connsiteY2" fmla="*/ 0 h 1079500"/>
                    <a:gd name="connsiteX3" fmla="*/ 2804600 w 5181600"/>
                    <a:gd name="connsiteY3" fmla="*/ 291305 h 1079500"/>
                    <a:gd name="connsiteX4" fmla="*/ 5181600 w 5181600"/>
                    <a:gd name="connsiteY4" fmla="*/ 288925 h 1079500"/>
                    <a:gd name="connsiteX5" fmla="*/ 5181600 w 5181600"/>
                    <a:gd name="connsiteY5" fmla="*/ 1079500 h 1079500"/>
                    <a:gd name="connsiteX6" fmla="*/ 0 w 5181600"/>
                    <a:gd name="connsiteY6" fmla="*/ 1079500 h 1079500"/>
                    <a:gd name="connsiteX7" fmla="*/ 0 w 5181600"/>
                    <a:gd name="connsiteY7" fmla="*/ 288925 h 1079500"/>
                    <a:gd name="connsiteX0" fmla="*/ 0 w 5181600"/>
                    <a:gd name="connsiteY0" fmla="*/ 285772 h 1076347"/>
                    <a:gd name="connsiteX1" fmla="*/ 2380580 w 5181600"/>
                    <a:gd name="connsiteY1" fmla="*/ 291328 h 1076347"/>
                    <a:gd name="connsiteX2" fmla="*/ 2590603 w 5181600"/>
                    <a:gd name="connsiteY2" fmla="*/ 0 h 1076347"/>
                    <a:gd name="connsiteX3" fmla="*/ 2804600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80580 w 5181600"/>
                    <a:gd name="connsiteY1" fmla="*/ 291328 h 1076347"/>
                    <a:gd name="connsiteX2" fmla="*/ 2590603 w 5181600"/>
                    <a:gd name="connsiteY2" fmla="*/ 0 h 1076347"/>
                    <a:gd name="connsiteX3" fmla="*/ 2797473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80580 w 5181600"/>
                    <a:gd name="connsiteY1" fmla="*/ 291328 h 1076347"/>
                    <a:gd name="connsiteX2" fmla="*/ 2590603 w 5181600"/>
                    <a:gd name="connsiteY2" fmla="*/ 0 h 1076347"/>
                    <a:gd name="connsiteX3" fmla="*/ 2799849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80580 w 5181600"/>
                    <a:gd name="connsiteY1" fmla="*/ 291328 h 1076347"/>
                    <a:gd name="connsiteX2" fmla="*/ 2590603 w 5181600"/>
                    <a:gd name="connsiteY2" fmla="*/ 0 h 1076347"/>
                    <a:gd name="connsiteX3" fmla="*/ 2804601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00069 w 5181600"/>
                    <a:gd name="connsiteY1" fmla="*/ 291328 h 1076347"/>
                    <a:gd name="connsiteX2" fmla="*/ 2590603 w 5181600"/>
                    <a:gd name="connsiteY2" fmla="*/ 0 h 1076347"/>
                    <a:gd name="connsiteX3" fmla="*/ 2804601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07173 w 5181600"/>
                    <a:gd name="connsiteY1" fmla="*/ 291328 h 1076347"/>
                    <a:gd name="connsiteX2" fmla="*/ 2590603 w 5181600"/>
                    <a:gd name="connsiteY2" fmla="*/ 0 h 1076347"/>
                    <a:gd name="connsiteX3" fmla="*/ 2804601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19012 w 5181600"/>
                    <a:gd name="connsiteY1" fmla="*/ 291328 h 1076347"/>
                    <a:gd name="connsiteX2" fmla="*/ 2590603 w 5181600"/>
                    <a:gd name="connsiteY2" fmla="*/ 0 h 1076347"/>
                    <a:gd name="connsiteX3" fmla="*/ 2804601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19012 w 5181600"/>
                    <a:gd name="connsiteY1" fmla="*/ 291328 h 1076347"/>
                    <a:gd name="connsiteX2" fmla="*/ 2590603 w 5181600"/>
                    <a:gd name="connsiteY2" fmla="*/ 0 h 1076347"/>
                    <a:gd name="connsiteX3" fmla="*/ 2906424 w 5181600"/>
                    <a:gd name="connsiteY3" fmla="*/ 285845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19012 w 5181600"/>
                    <a:gd name="connsiteY1" fmla="*/ 291328 h 1076347"/>
                    <a:gd name="connsiteX2" fmla="*/ 2607178 w 5181600"/>
                    <a:gd name="connsiteY2" fmla="*/ 0 h 1076347"/>
                    <a:gd name="connsiteX3" fmla="*/ 2906424 w 5181600"/>
                    <a:gd name="connsiteY3" fmla="*/ 285845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15855 w 5181600"/>
                    <a:gd name="connsiteY1" fmla="*/ 288251 h 1076347"/>
                    <a:gd name="connsiteX2" fmla="*/ 2607178 w 5181600"/>
                    <a:gd name="connsiteY2" fmla="*/ 0 h 1076347"/>
                    <a:gd name="connsiteX3" fmla="*/ 2906424 w 5181600"/>
                    <a:gd name="connsiteY3" fmla="*/ 285845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1600" h="1076347">
                      <a:moveTo>
                        <a:pt x="0" y="285772"/>
                      </a:moveTo>
                      <a:lnTo>
                        <a:pt x="2315855" y="288251"/>
                      </a:lnTo>
                      <a:lnTo>
                        <a:pt x="2607178" y="0"/>
                      </a:lnTo>
                      <a:lnTo>
                        <a:pt x="2906424" y="285845"/>
                      </a:lnTo>
                      <a:lnTo>
                        <a:pt x="5181600" y="285772"/>
                      </a:lnTo>
                      <a:lnTo>
                        <a:pt x="5181600" y="1076347"/>
                      </a:lnTo>
                      <a:lnTo>
                        <a:pt x="0" y="1076347"/>
                      </a:lnTo>
                      <a:lnTo>
                        <a:pt x="0" y="285772"/>
                      </a:lnTo>
                      <a:close/>
                    </a:path>
                  </a:pathLst>
                </a:custGeom>
                <a:solidFill>
                  <a:schemeClr val="accent5"/>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09" fontAlgn="auto" hangingPunct="1">
                    <a:spcBef>
                      <a:spcPts val="0"/>
                    </a:spcBef>
                    <a:spcAft>
                      <a:spcPts val="0"/>
                    </a:spcAft>
                  </a:pPr>
                  <a:endParaRPr lang="en-US" sz="3600" dirty="0">
                    <a:solidFill>
                      <a:srgbClr val="F4F4F4"/>
                    </a:solidFill>
                  </a:endParaRPr>
                </a:p>
              </p:txBody>
            </p:sp>
          </p:grpSp>
          <p:sp>
            <p:nvSpPr>
              <p:cNvPr id="27" name="TextBox 26"/>
              <p:cNvSpPr txBox="1"/>
              <p:nvPr/>
            </p:nvSpPr>
            <p:spPr>
              <a:xfrm>
                <a:off x="1428263" y="6729326"/>
                <a:ext cx="5210662" cy="608334"/>
              </a:xfrm>
              <a:prstGeom prst="rect">
                <a:avLst/>
              </a:prstGeom>
              <a:noFill/>
            </p:spPr>
            <p:txBody>
              <a:bodyPr wrap="none" rtlCol="0">
                <a:normAutofit fontScale="92500" lnSpcReduction="10000"/>
              </a:bodyPr>
              <a:lstStyle/>
              <a:p>
                <a:pPr algn="ctr" defTabSz="1828709" fontAlgn="auto" hangingPunct="1">
                  <a:spcBef>
                    <a:spcPts val="0"/>
                  </a:spcBef>
                  <a:spcAft>
                    <a:spcPts val="0"/>
                  </a:spcAft>
                </a:pPr>
                <a:r>
                  <a:rPr lang="en-US" sz="3000" b="1" dirty="0">
                    <a:solidFill>
                      <a:srgbClr val="FFFFFF"/>
                    </a:solidFill>
                    <a:latin typeface="Aleo"/>
                    <a:ea typeface="+mn-ea"/>
                    <a:cs typeface="+mn-cs"/>
                  </a:rPr>
                  <a:t>Vital Records</a:t>
                </a:r>
              </a:p>
            </p:txBody>
          </p:sp>
          <p:sp>
            <p:nvSpPr>
              <p:cNvPr id="28" name="TextBox 27"/>
              <p:cNvSpPr txBox="1"/>
              <p:nvPr/>
            </p:nvSpPr>
            <p:spPr>
              <a:xfrm>
                <a:off x="1576688" y="7539581"/>
                <a:ext cx="4982475" cy="5078734"/>
              </a:xfrm>
              <a:prstGeom prst="rect">
                <a:avLst/>
              </a:prstGeom>
              <a:noFill/>
            </p:spPr>
            <p:txBody>
              <a:bodyPr wrap="square" rtlCol="0" anchor="ctr">
                <a:normAutofit lnSpcReduction="10000"/>
              </a:bodyPr>
              <a:lstStyle/>
              <a:p>
                <a:pPr algn="ctr" defTabSz="1828709" fontAlgn="auto" hangingPunct="1">
                  <a:lnSpc>
                    <a:spcPct val="114000"/>
                  </a:lnSpc>
                  <a:spcBef>
                    <a:spcPts val="0"/>
                  </a:spcBef>
                  <a:spcAft>
                    <a:spcPts val="0"/>
                  </a:spcAft>
                </a:pPr>
                <a:r>
                  <a:rPr lang="en-US" sz="2400" dirty="0">
                    <a:solidFill>
                      <a:srgbClr val="333333"/>
                    </a:solidFill>
                    <a:latin typeface="Lato Light" panose="020F0302020204030203" pitchFamily="34" charset="-18"/>
                    <a:ea typeface="+mn-ea"/>
                    <a:cs typeface="+mn-cs"/>
                  </a:rPr>
                  <a:t>Vital records such as birth events to be placed on a distributed ledger. Birth records allow the state to issue a digital identity tied to a person’s birth that could be managed on a distributed ledger, adding attributes to it as the citizen interacts with different agencies throughout </a:t>
                </a:r>
                <a:r>
                  <a:rPr lang="en-US" sz="2400" dirty="0">
                    <a:solidFill>
                      <a:srgbClr val="333333"/>
                    </a:solidFill>
                    <a:latin typeface="Lato Light" panose="020F0302020204030203" pitchFamily="34" charset="-18"/>
                  </a:rPr>
                  <a:t>his/her </a:t>
                </a:r>
                <a:r>
                  <a:rPr lang="en-US" sz="2400" dirty="0">
                    <a:solidFill>
                      <a:srgbClr val="333333"/>
                    </a:solidFill>
                    <a:latin typeface="Lato Light" panose="020F0302020204030203" pitchFamily="34" charset="-18"/>
                    <a:ea typeface="+mn-ea"/>
                    <a:cs typeface="+mn-cs"/>
                  </a:rPr>
                  <a:t>lifetime.</a:t>
                </a:r>
              </a:p>
            </p:txBody>
          </p:sp>
        </p:grpSp>
        <p:grpSp>
          <p:nvGrpSpPr>
            <p:cNvPr id="56" name="Group 55"/>
            <p:cNvGrpSpPr>
              <a:grpSpLocks noChangeAspect="1"/>
            </p:cNvGrpSpPr>
            <p:nvPr/>
          </p:nvGrpSpPr>
          <p:grpSpPr>
            <a:xfrm>
              <a:off x="6292654" y="3794869"/>
              <a:ext cx="2004724" cy="1864813"/>
              <a:chOff x="16340255" y="252115"/>
              <a:chExt cx="3057696" cy="3057696"/>
            </a:xfrm>
          </p:grpSpPr>
          <p:sp>
            <p:nvSpPr>
              <p:cNvPr id="57" name="Freeform 5"/>
              <p:cNvSpPr>
                <a:spLocks noChangeAspect="1"/>
              </p:cNvSpPr>
              <p:nvPr/>
            </p:nvSpPr>
            <p:spPr bwMode="auto">
              <a:xfrm>
                <a:off x="16340255" y="252115"/>
                <a:ext cx="3057696" cy="3057696"/>
              </a:xfrm>
              <a:custGeom>
                <a:avLst/>
                <a:gdLst>
                  <a:gd name="T0" fmla="*/ 600 w 600"/>
                  <a:gd name="T1" fmla="*/ 300 h 600"/>
                  <a:gd name="T2" fmla="*/ 388 w 600"/>
                  <a:gd name="T3" fmla="*/ 587 h 600"/>
                  <a:gd name="T4" fmla="*/ 300 w 600"/>
                  <a:gd name="T5" fmla="*/ 600 h 600"/>
                  <a:gd name="T6" fmla="*/ 0 w 600"/>
                  <a:gd name="T7" fmla="*/ 300 h 600"/>
                  <a:gd name="T8" fmla="*/ 300 w 600"/>
                  <a:gd name="T9" fmla="*/ 0 h 600"/>
                  <a:gd name="T10" fmla="*/ 597 w 600"/>
                  <a:gd name="T11" fmla="*/ 257 h 600"/>
                  <a:gd name="T12" fmla="*/ 600 w 600"/>
                  <a:gd name="T13" fmla="*/ 300 h 600"/>
                </a:gdLst>
                <a:ahLst/>
                <a:cxnLst>
                  <a:cxn ang="0">
                    <a:pos x="T0" y="T1"/>
                  </a:cxn>
                  <a:cxn ang="0">
                    <a:pos x="T2" y="T3"/>
                  </a:cxn>
                  <a:cxn ang="0">
                    <a:pos x="T4" y="T5"/>
                  </a:cxn>
                  <a:cxn ang="0">
                    <a:pos x="T6" y="T7"/>
                  </a:cxn>
                  <a:cxn ang="0">
                    <a:pos x="T8" y="T9"/>
                  </a:cxn>
                  <a:cxn ang="0">
                    <a:pos x="T10" y="T11"/>
                  </a:cxn>
                  <a:cxn ang="0">
                    <a:pos x="T12" y="T13"/>
                  </a:cxn>
                </a:cxnLst>
                <a:rect l="0" t="0" r="r" b="b"/>
                <a:pathLst>
                  <a:path w="600" h="600">
                    <a:moveTo>
                      <a:pt x="600" y="300"/>
                    </a:moveTo>
                    <a:cubicBezTo>
                      <a:pt x="600" y="435"/>
                      <a:pt x="511" y="549"/>
                      <a:pt x="388" y="587"/>
                    </a:cubicBezTo>
                    <a:cubicBezTo>
                      <a:pt x="360" y="595"/>
                      <a:pt x="331" y="600"/>
                      <a:pt x="300" y="600"/>
                    </a:cubicBezTo>
                    <a:cubicBezTo>
                      <a:pt x="135" y="600"/>
                      <a:pt x="0" y="466"/>
                      <a:pt x="0" y="300"/>
                    </a:cubicBezTo>
                    <a:cubicBezTo>
                      <a:pt x="0" y="134"/>
                      <a:pt x="135" y="0"/>
                      <a:pt x="300" y="0"/>
                    </a:cubicBezTo>
                    <a:cubicBezTo>
                      <a:pt x="451" y="0"/>
                      <a:pt x="576" y="111"/>
                      <a:pt x="597" y="257"/>
                    </a:cubicBezTo>
                    <a:cubicBezTo>
                      <a:pt x="599" y="271"/>
                      <a:pt x="600" y="285"/>
                      <a:pt x="600" y="30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709" fontAlgn="auto" hangingPunct="1">
                  <a:spcBef>
                    <a:spcPts val="0"/>
                  </a:spcBef>
                  <a:spcAft>
                    <a:spcPts val="0"/>
                  </a:spcAft>
                </a:pPr>
                <a:endParaRPr lang="en-US" sz="3600" dirty="0">
                  <a:solidFill>
                    <a:srgbClr val="333333"/>
                  </a:solidFill>
                  <a:latin typeface="Lato"/>
                  <a:ea typeface="+mn-ea"/>
                  <a:cs typeface="+mn-cs"/>
                </a:endParaRPr>
              </a:p>
            </p:txBody>
          </p:sp>
          <p:sp>
            <p:nvSpPr>
              <p:cNvPr id="58" name="Freeform 6"/>
              <p:cNvSpPr>
                <a:spLocks noChangeAspect="1"/>
              </p:cNvSpPr>
              <p:nvPr/>
            </p:nvSpPr>
            <p:spPr bwMode="auto">
              <a:xfrm>
                <a:off x="17227073" y="849053"/>
                <a:ext cx="2170878" cy="2396340"/>
              </a:xfrm>
              <a:custGeom>
                <a:avLst/>
                <a:gdLst>
                  <a:gd name="T0" fmla="*/ 426 w 426"/>
                  <a:gd name="T1" fmla="*/ 183 h 470"/>
                  <a:gd name="T2" fmla="*/ 423 w 426"/>
                  <a:gd name="T3" fmla="*/ 140 h 470"/>
                  <a:gd name="T4" fmla="*/ 212 w 426"/>
                  <a:gd name="T5" fmla="*/ 0 h 470"/>
                  <a:gd name="T6" fmla="*/ 0 w 426"/>
                  <a:gd name="T7" fmla="*/ 341 h 470"/>
                  <a:gd name="T8" fmla="*/ 214 w 426"/>
                  <a:gd name="T9" fmla="*/ 470 h 470"/>
                  <a:gd name="T10" fmla="*/ 426 w 426"/>
                  <a:gd name="T11" fmla="*/ 183 h 470"/>
                </a:gdLst>
                <a:ahLst/>
                <a:cxnLst>
                  <a:cxn ang="0">
                    <a:pos x="T0" y="T1"/>
                  </a:cxn>
                  <a:cxn ang="0">
                    <a:pos x="T2" y="T3"/>
                  </a:cxn>
                  <a:cxn ang="0">
                    <a:pos x="T4" y="T5"/>
                  </a:cxn>
                  <a:cxn ang="0">
                    <a:pos x="T6" y="T7"/>
                  </a:cxn>
                  <a:cxn ang="0">
                    <a:pos x="T8" y="T9"/>
                  </a:cxn>
                  <a:cxn ang="0">
                    <a:pos x="T10" y="T11"/>
                  </a:cxn>
                </a:cxnLst>
                <a:rect l="0" t="0" r="r" b="b"/>
                <a:pathLst>
                  <a:path w="426" h="470">
                    <a:moveTo>
                      <a:pt x="426" y="183"/>
                    </a:moveTo>
                    <a:cubicBezTo>
                      <a:pt x="426" y="168"/>
                      <a:pt x="425" y="154"/>
                      <a:pt x="423" y="140"/>
                    </a:cubicBezTo>
                    <a:cubicBezTo>
                      <a:pt x="212" y="0"/>
                      <a:pt x="212" y="0"/>
                      <a:pt x="212" y="0"/>
                    </a:cubicBezTo>
                    <a:cubicBezTo>
                      <a:pt x="0" y="341"/>
                      <a:pt x="0" y="341"/>
                      <a:pt x="0" y="341"/>
                    </a:cubicBezTo>
                    <a:cubicBezTo>
                      <a:pt x="214" y="470"/>
                      <a:pt x="214" y="470"/>
                      <a:pt x="214" y="470"/>
                    </a:cubicBezTo>
                    <a:cubicBezTo>
                      <a:pt x="337" y="432"/>
                      <a:pt x="426" y="318"/>
                      <a:pt x="426" y="183"/>
                    </a:cubicBezTo>
                    <a:close/>
                  </a:path>
                </a:pathLst>
              </a:custGeom>
              <a:solidFill>
                <a:schemeClr val="tx2">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709" fontAlgn="auto" hangingPunct="1">
                  <a:spcBef>
                    <a:spcPts val="0"/>
                  </a:spcBef>
                  <a:spcAft>
                    <a:spcPts val="0"/>
                  </a:spcAft>
                </a:pPr>
                <a:endParaRPr lang="en-US" sz="3600" dirty="0">
                  <a:solidFill>
                    <a:srgbClr val="333333"/>
                  </a:solidFill>
                  <a:latin typeface="Lato"/>
                  <a:ea typeface="+mn-ea"/>
                  <a:cs typeface="+mn-cs"/>
                </a:endParaRPr>
              </a:p>
            </p:txBody>
          </p:sp>
          <p:sp>
            <p:nvSpPr>
              <p:cNvPr id="59" name="Oval 7"/>
              <p:cNvSpPr>
                <a:spLocks noChangeAspect="1" noChangeArrowheads="1"/>
              </p:cNvSpPr>
              <p:nvPr/>
            </p:nvSpPr>
            <p:spPr bwMode="auto">
              <a:xfrm>
                <a:off x="16838419" y="752426"/>
                <a:ext cx="2059221" cy="2059221"/>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t" anchorCtr="1" compatLnSpc="1">
                <a:prstTxWarp prst="textNoShape">
                  <a:avLst/>
                </a:prstTxWarp>
              </a:bodyPr>
              <a:lstStyle/>
              <a:p>
                <a:pPr algn="l" defTabSz="1828709" fontAlgn="auto" hangingPunct="1">
                  <a:spcBef>
                    <a:spcPts val="0"/>
                  </a:spcBef>
                  <a:spcAft>
                    <a:spcPts val="0"/>
                  </a:spcAft>
                </a:pPr>
                <a:endParaRPr lang="en-US" sz="8400" b="1" dirty="0">
                  <a:solidFill>
                    <a:srgbClr val="333333"/>
                  </a:solidFill>
                  <a:latin typeface="Aleo"/>
                  <a:ea typeface="+mn-ea"/>
                  <a:cs typeface="+mn-cs"/>
                </a:endParaRPr>
              </a:p>
            </p:txBody>
          </p:sp>
        </p:grpSp>
        <p:grpSp>
          <p:nvGrpSpPr>
            <p:cNvPr id="52" name="Group 51"/>
            <p:cNvGrpSpPr>
              <a:grpSpLocks noChangeAspect="1"/>
            </p:cNvGrpSpPr>
            <p:nvPr/>
          </p:nvGrpSpPr>
          <p:grpSpPr>
            <a:xfrm>
              <a:off x="11051522" y="3794869"/>
              <a:ext cx="2004724" cy="1864813"/>
              <a:chOff x="16340255" y="252115"/>
              <a:chExt cx="3057696" cy="3057696"/>
            </a:xfrm>
          </p:grpSpPr>
          <p:sp>
            <p:nvSpPr>
              <p:cNvPr id="53" name="Freeform 5"/>
              <p:cNvSpPr>
                <a:spLocks noChangeAspect="1"/>
              </p:cNvSpPr>
              <p:nvPr/>
            </p:nvSpPr>
            <p:spPr bwMode="auto">
              <a:xfrm>
                <a:off x="16340255" y="252115"/>
                <a:ext cx="3057696" cy="3057696"/>
              </a:xfrm>
              <a:custGeom>
                <a:avLst/>
                <a:gdLst>
                  <a:gd name="T0" fmla="*/ 600 w 600"/>
                  <a:gd name="T1" fmla="*/ 300 h 600"/>
                  <a:gd name="T2" fmla="*/ 388 w 600"/>
                  <a:gd name="T3" fmla="*/ 587 h 600"/>
                  <a:gd name="T4" fmla="*/ 300 w 600"/>
                  <a:gd name="T5" fmla="*/ 600 h 600"/>
                  <a:gd name="T6" fmla="*/ 0 w 600"/>
                  <a:gd name="T7" fmla="*/ 300 h 600"/>
                  <a:gd name="T8" fmla="*/ 300 w 600"/>
                  <a:gd name="T9" fmla="*/ 0 h 600"/>
                  <a:gd name="T10" fmla="*/ 597 w 600"/>
                  <a:gd name="T11" fmla="*/ 257 h 600"/>
                  <a:gd name="T12" fmla="*/ 600 w 600"/>
                  <a:gd name="T13" fmla="*/ 300 h 600"/>
                </a:gdLst>
                <a:ahLst/>
                <a:cxnLst>
                  <a:cxn ang="0">
                    <a:pos x="T0" y="T1"/>
                  </a:cxn>
                  <a:cxn ang="0">
                    <a:pos x="T2" y="T3"/>
                  </a:cxn>
                  <a:cxn ang="0">
                    <a:pos x="T4" y="T5"/>
                  </a:cxn>
                  <a:cxn ang="0">
                    <a:pos x="T6" y="T7"/>
                  </a:cxn>
                  <a:cxn ang="0">
                    <a:pos x="T8" y="T9"/>
                  </a:cxn>
                  <a:cxn ang="0">
                    <a:pos x="T10" y="T11"/>
                  </a:cxn>
                  <a:cxn ang="0">
                    <a:pos x="T12" y="T13"/>
                  </a:cxn>
                </a:cxnLst>
                <a:rect l="0" t="0" r="r" b="b"/>
                <a:pathLst>
                  <a:path w="600" h="600">
                    <a:moveTo>
                      <a:pt x="600" y="300"/>
                    </a:moveTo>
                    <a:cubicBezTo>
                      <a:pt x="600" y="435"/>
                      <a:pt x="511" y="549"/>
                      <a:pt x="388" y="587"/>
                    </a:cubicBezTo>
                    <a:cubicBezTo>
                      <a:pt x="360" y="595"/>
                      <a:pt x="331" y="600"/>
                      <a:pt x="300" y="600"/>
                    </a:cubicBezTo>
                    <a:cubicBezTo>
                      <a:pt x="135" y="600"/>
                      <a:pt x="0" y="466"/>
                      <a:pt x="0" y="300"/>
                    </a:cubicBezTo>
                    <a:cubicBezTo>
                      <a:pt x="0" y="134"/>
                      <a:pt x="135" y="0"/>
                      <a:pt x="300" y="0"/>
                    </a:cubicBezTo>
                    <a:cubicBezTo>
                      <a:pt x="451" y="0"/>
                      <a:pt x="576" y="111"/>
                      <a:pt x="597" y="257"/>
                    </a:cubicBezTo>
                    <a:cubicBezTo>
                      <a:pt x="599" y="271"/>
                      <a:pt x="600" y="285"/>
                      <a:pt x="600" y="30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709" fontAlgn="auto" hangingPunct="1">
                  <a:spcBef>
                    <a:spcPts val="0"/>
                  </a:spcBef>
                  <a:spcAft>
                    <a:spcPts val="0"/>
                  </a:spcAft>
                </a:pPr>
                <a:endParaRPr lang="en-US" sz="3600" dirty="0">
                  <a:solidFill>
                    <a:srgbClr val="333333"/>
                  </a:solidFill>
                  <a:latin typeface="Lato"/>
                  <a:ea typeface="+mn-ea"/>
                  <a:cs typeface="+mn-cs"/>
                </a:endParaRPr>
              </a:p>
            </p:txBody>
          </p:sp>
          <p:sp>
            <p:nvSpPr>
              <p:cNvPr id="54" name="Freeform 6"/>
              <p:cNvSpPr>
                <a:spLocks noChangeAspect="1"/>
              </p:cNvSpPr>
              <p:nvPr/>
            </p:nvSpPr>
            <p:spPr bwMode="auto">
              <a:xfrm>
                <a:off x="17227073" y="849053"/>
                <a:ext cx="2170878" cy="2396340"/>
              </a:xfrm>
              <a:custGeom>
                <a:avLst/>
                <a:gdLst>
                  <a:gd name="T0" fmla="*/ 426 w 426"/>
                  <a:gd name="T1" fmla="*/ 183 h 470"/>
                  <a:gd name="T2" fmla="*/ 423 w 426"/>
                  <a:gd name="T3" fmla="*/ 140 h 470"/>
                  <a:gd name="T4" fmla="*/ 212 w 426"/>
                  <a:gd name="T5" fmla="*/ 0 h 470"/>
                  <a:gd name="T6" fmla="*/ 0 w 426"/>
                  <a:gd name="T7" fmla="*/ 341 h 470"/>
                  <a:gd name="T8" fmla="*/ 214 w 426"/>
                  <a:gd name="T9" fmla="*/ 470 h 470"/>
                  <a:gd name="T10" fmla="*/ 426 w 426"/>
                  <a:gd name="T11" fmla="*/ 183 h 470"/>
                </a:gdLst>
                <a:ahLst/>
                <a:cxnLst>
                  <a:cxn ang="0">
                    <a:pos x="T0" y="T1"/>
                  </a:cxn>
                  <a:cxn ang="0">
                    <a:pos x="T2" y="T3"/>
                  </a:cxn>
                  <a:cxn ang="0">
                    <a:pos x="T4" y="T5"/>
                  </a:cxn>
                  <a:cxn ang="0">
                    <a:pos x="T6" y="T7"/>
                  </a:cxn>
                  <a:cxn ang="0">
                    <a:pos x="T8" y="T9"/>
                  </a:cxn>
                  <a:cxn ang="0">
                    <a:pos x="T10" y="T11"/>
                  </a:cxn>
                </a:cxnLst>
                <a:rect l="0" t="0" r="r" b="b"/>
                <a:pathLst>
                  <a:path w="426" h="470">
                    <a:moveTo>
                      <a:pt x="426" y="183"/>
                    </a:moveTo>
                    <a:cubicBezTo>
                      <a:pt x="426" y="168"/>
                      <a:pt x="425" y="154"/>
                      <a:pt x="423" y="140"/>
                    </a:cubicBezTo>
                    <a:cubicBezTo>
                      <a:pt x="212" y="0"/>
                      <a:pt x="212" y="0"/>
                      <a:pt x="212" y="0"/>
                    </a:cubicBezTo>
                    <a:cubicBezTo>
                      <a:pt x="0" y="341"/>
                      <a:pt x="0" y="341"/>
                      <a:pt x="0" y="341"/>
                    </a:cubicBezTo>
                    <a:cubicBezTo>
                      <a:pt x="214" y="470"/>
                      <a:pt x="214" y="470"/>
                      <a:pt x="214" y="470"/>
                    </a:cubicBezTo>
                    <a:cubicBezTo>
                      <a:pt x="337" y="432"/>
                      <a:pt x="426" y="318"/>
                      <a:pt x="426" y="183"/>
                    </a:cubicBezTo>
                    <a:close/>
                  </a:path>
                </a:pathLst>
              </a:custGeom>
              <a:solidFill>
                <a:schemeClr val="accent1">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709" fontAlgn="auto" hangingPunct="1">
                  <a:spcBef>
                    <a:spcPts val="0"/>
                  </a:spcBef>
                  <a:spcAft>
                    <a:spcPts val="0"/>
                  </a:spcAft>
                </a:pPr>
                <a:endParaRPr lang="en-US" sz="3600" dirty="0">
                  <a:solidFill>
                    <a:srgbClr val="333333"/>
                  </a:solidFill>
                  <a:latin typeface="Lato"/>
                  <a:ea typeface="+mn-ea"/>
                  <a:cs typeface="+mn-cs"/>
                </a:endParaRPr>
              </a:p>
            </p:txBody>
          </p:sp>
          <p:sp>
            <p:nvSpPr>
              <p:cNvPr id="55" name="Oval 7"/>
              <p:cNvSpPr>
                <a:spLocks noChangeAspect="1" noChangeArrowheads="1"/>
              </p:cNvSpPr>
              <p:nvPr/>
            </p:nvSpPr>
            <p:spPr bwMode="auto">
              <a:xfrm>
                <a:off x="16838419" y="752426"/>
                <a:ext cx="2059221" cy="2059221"/>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t" anchorCtr="1" compatLnSpc="1">
                <a:prstTxWarp prst="textNoShape">
                  <a:avLst/>
                </a:prstTxWarp>
              </a:bodyPr>
              <a:lstStyle/>
              <a:p>
                <a:pPr algn="l" defTabSz="1828709" fontAlgn="auto" hangingPunct="1">
                  <a:spcBef>
                    <a:spcPts val="0"/>
                  </a:spcBef>
                  <a:spcAft>
                    <a:spcPts val="0"/>
                  </a:spcAft>
                </a:pPr>
                <a:endParaRPr lang="en-US" sz="8400" b="1" dirty="0">
                  <a:solidFill>
                    <a:srgbClr val="333333"/>
                  </a:solidFill>
                  <a:latin typeface="Aleo"/>
                  <a:ea typeface="+mn-ea"/>
                  <a:cs typeface="+mn-cs"/>
                </a:endParaRPr>
              </a:p>
            </p:txBody>
          </p:sp>
        </p:grpSp>
        <p:grpSp>
          <p:nvGrpSpPr>
            <p:cNvPr id="48" name="Group 47"/>
            <p:cNvGrpSpPr>
              <a:grpSpLocks noChangeAspect="1"/>
            </p:cNvGrpSpPr>
            <p:nvPr/>
          </p:nvGrpSpPr>
          <p:grpSpPr>
            <a:xfrm>
              <a:off x="15826982" y="3794869"/>
              <a:ext cx="2004724" cy="1864813"/>
              <a:chOff x="16340255" y="252115"/>
              <a:chExt cx="3057696" cy="3057696"/>
            </a:xfrm>
          </p:grpSpPr>
          <p:sp>
            <p:nvSpPr>
              <p:cNvPr id="49" name="Freeform 5"/>
              <p:cNvSpPr>
                <a:spLocks noChangeAspect="1"/>
              </p:cNvSpPr>
              <p:nvPr/>
            </p:nvSpPr>
            <p:spPr bwMode="auto">
              <a:xfrm>
                <a:off x="16340255" y="252115"/>
                <a:ext cx="3057696" cy="3057696"/>
              </a:xfrm>
              <a:custGeom>
                <a:avLst/>
                <a:gdLst>
                  <a:gd name="T0" fmla="*/ 600 w 600"/>
                  <a:gd name="T1" fmla="*/ 300 h 600"/>
                  <a:gd name="T2" fmla="*/ 388 w 600"/>
                  <a:gd name="T3" fmla="*/ 587 h 600"/>
                  <a:gd name="T4" fmla="*/ 300 w 600"/>
                  <a:gd name="T5" fmla="*/ 600 h 600"/>
                  <a:gd name="T6" fmla="*/ 0 w 600"/>
                  <a:gd name="T7" fmla="*/ 300 h 600"/>
                  <a:gd name="T8" fmla="*/ 300 w 600"/>
                  <a:gd name="T9" fmla="*/ 0 h 600"/>
                  <a:gd name="T10" fmla="*/ 597 w 600"/>
                  <a:gd name="T11" fmla="*/ 257 h 600"/>
                  <a:gd name="T12" fmla="*/ 600 w 600"/>
                  <a:gd name="T13" fmla="*/ 300 h 600"/>
                </a:gdLst>
                <a:ahLst/>
                <a:cxnLst>
                  <a:cxn ang="0">
                    <a:pos x="T0" y="T1"/>
                  </a:cxn>
                  <a:cxn ang="0">
                    <a:pos x="T2" y="T3"/>
                  </a:cxn>
                  <a:cxn ang="0">
                    <a:pos x="T4" y="T5"/>
                  </a:cxn>
                  <a:cxn ang="0">
                    <a:pos x="T6" y="T7"/>
                  </a:cxn>
                  <a:cxn ang="0">
                    <a:pos x="T8" y="T9"/>
                  </a:cxn>
                  <a:cxn ang="0">
                    <a:pos x="T10" y="T11"/>
                  </a:cxn>
                  <a:cxn ang="0">
                    <a:pos x="T12" y="T13"/>
                  </a:cxn>
                </a:cxnLst>
                <a:rect l="0" t="0" r="r" b="b"/>
                <a:pathLst>
                  <a:path w="600" h="600">
                    <a:moveTo>
                      <a:pt x="600" y="300"/>
                    </a:moveTo>
                    <a:cubicBezTo>
                      <a:pt x="600" y="435"/>
                      <a:pt x="511" y="549"/>
                      <a:pt x="388" y="587"/>
                    </a:cubicBezTo>
                    <a:cubicBezTo>
                      <a:pt x="360" y="595"/>
                      <a:pt x="331" y="600"/>
                      <a:pt x="300" y="600"/>
                    </a:cubicBezTo>
                    <a:cubicBezTo>
                      <a:pt x="135" y="600"/>
                      <a:pt x="0" y="466"/>
                      <a:pt x="0" y="300"/>
                    </a:cubicBezTo>
                    <a:cubicBezTo>
                      <a:pt x="0" y="134"/>
                      <a:pt x="135" y="0"/>
                      <a:pt x="300" y="0"/>
                    </a:cubicBezTo>
                    <a:cubicBezTo>
                      <a:pt x="451" y="0"/>
                      <a:pt x="576" y="111"/>
                      <a:pt x="597" y="257"/>
                    </a:cubicBezTo>
                    <a:cubicBezTo>
                      <a:pt x="599" y="271"/>
                      <a:pt x="600" y="285"/>
                      <a:pt x="600" y="30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709" fontAlgn="auto" hangingPunct="1">
                  <a:spcBef>
                    <a:spcPts val="0"/>
                  </a:spcBef>
                  <a:spcAft>
                    <a:spcPts val="0"/>
                  </a:spcAft>
                </a:pPr>
                <a:endParaRPr lang="en-US" sz="3600" dirty="0">
                  <a:solidFill>
                    <a:srgbClr val="333333"/>
                  </a:solidFill>
                  <a:latin typeface="Lato"/>
                  <a:ea typeface="+mn-ea"/>
                  <a:cs typeface="+mn-cs"/>
                </a:endParaRPr>
              </a:p>
            </p:txBody>
          </p:sp>
          <p:sp>
            <p:nvSpPr>
              <p:cNvPr id="50" name="Freeform 6"/>
              <p:cNvSpPr>
                <a:spLocks noChangeAspect="1"/>
              </p:cNvSpPr>
              <p:nvPr/>
            </p:nvSpPr>
            <p:spPr bwMode="auto">
              <a:xfrm>
                <a:off x="17227073" y="849053"/>
                <a:ext cx="2170878" cy="2396340"/>
              </a:xfrm>
              <a:custGeom>
                <a:avLst/>
                <a:gdLst>
                  <a:gd name="T0" fmla="*/ 426 w 426"/>
                  <a:gd name="T1" fmla="*/ 183 h 470"/>
                  <a:gd name="T2" fmla="*/ 423 w 426"/>
                  <a:gd name="T3" fmla="*/ 140 h 470"/>
                  <a:gd name="T4" fmla="*/ 212 w 426"/>
                  <a:gd name="T5" fmla="*/ 0 h 470"/>
                  <a:gd name="T6" fmla="*/ 0 w 426"/>
                  <a:gd name="T7" fmla="*/ 341 h 470"/>
                  <a:gd name="T8" fmla="*/ 214 w 426"/>
                  <a:gd name="T9" fmla="*/ 470 h 470"/>
                  <a:gd name="T10" fmla="*/ 426 w 426"/>
                  <a:gd name="T11" fmla="*/ 183 h 470"/>
                </a:gdLst>
                <a:ahLst/>
                <a:cxnLst>
                  <a:cxn ang="0">
                    <a:pos x="T0" y="T1"/>
                  </a:cxn>
                  <a:cxn ang="0">
                    <a:pos x="T2" y="T3"/>
                  </a:cxn>
                  <a:cxn ang="0">
                    <a:pos x="T4" y="T5"/>
                  </a:cxn>
                  <a:cxn ang="0">
                    <a:pos x="T6" y="T7"/>
                  </a:cxn>
                  <a:cxn ang="0">
                    <a:pos x="T8" y="T9"/>
                  </a:cxn>
                  <a:cxn ang="0">
                    <a:pos x="T10" y="T11"/>
                  </a:cxn>
                </a:cxnLst>
                <a:rect l="0" t="0" r="r" b="b"/>
                <a:pathLst>
                  <a:path w="426" h="470">
                    <a:moveTo>
                      <a:pt x="426" y="183"/>
                    </a:moveTo>
                    <a:cubicBezTo>
                      <a:pt x="426" y="168"/>
                      <a:pt x="425" y="154"/>
                      <a:pt x="423" y="140"/>
                    </a:cubicBezTo>
                    <a:cubicBezTo>
                      <a:pt x="212" y="0"/>
                      <a:pt x="212" y="0"/>
                      <a:pt x="212" y="0"/>
                    </a:cubicBezTo>
                    <a:cubicBezTo>
                      <a:pt x="0" y="341"/>
                      <a:pt x="0" y="341"/>
                      <a:pt x="0" y="341"/>
                    </a:cubicBezTo>
                    <a:cubicBezTo>
                      <a:pt x="214" y="470"/>
                      <a:pt x="214" y="470"/>
                      <a:pt x="214" y="470"/>
                    </a:cubicBezTo>
                    <a:cubicBezTo>
                      <a:pt x="337" y="432"/>
                      <a:pt x="426" y="318"/>
                      <a:pt x="426" y="183"/>
                    </a:cubicBezTo>
                    <a:close/>
                  </a:path>
                </a:pathLst>
              </a:custGeom>
              <a:solidFill>
                <a:schemeClr val="accent3">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709" fontAlgn="auto" hangingPunct="1">
                  <a:spcBef>
                    <a:spcPts val="0"/>
                  </a:spcBef>
                  <a:spcAft>
                    <a:spcPts val="0"/>
                  </a:spcAft>
                </a:pPr>
                <a:endParaRPr lang="en-US" sz="3600" dirty="0">
                  <a:solidFill>
                    <a:srgbClr val="333333"/>
                  </a:solidFill>
                  <a:latin typeface="Lato"/>
                  <a:ea typeface="+mn-ea"/>
                  <a:cs typeface="+mn-cs"/>
                </a:endParaRPr>
              </a:p>
            </p:txBody>
          </p:sp>
          <p:sp>
            <p:nvSpPr>
              <p:cNvPr id="51" name="Oval 7"/>
              <p:cNvSpPr>
                <a:spLocks noChangeAspect="1" noChangeArrowheads="1"/>
              </p:cNvSpPr>
              <p:nvPr/>
            </p:nvSpPr>
            <p:spPr bwMode="auto">
              <a:xfrm>
                <a:off x="16838419" y="752426"/>
                <a:ext cx="2059221" cy="2059221"/>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t" anchorCtr="1" compatLnSpc="1">
                <a:prstTxWarp prst="textNoShape">
                  <a:avLst/>
                </a:prstTxWarp>
              </a:bodyPr>
              <a:lstStyle/>
              <a:p>
                <a:pPr algn="l" defTabSz="1828709" fontAlgn="auto" hangingPunct="1">
                  <a:spcBef>
                    <a:spcPts val="0"/>
                  </a:spcBef>
                  <a:spcAft>
                    <a:spcPts val="0"/>
                  </a:spcAft>
                </a:pPr>
                <a:endParaRPr lang="en-US" sz="8400" b="1" dirty="0">
                  <a:solidFill>
                    <a:srgbClr val="333333"/>
                  </a:solidFill>
                  <a:latin typeface="Aleo"/>
                  <a:ea typeface="+mn-ea"/>
                  <a:cs typeface="+mn-cs"/>
                </a:endParaRPr>
              </a:p>
            </p:txBody>
          </p:sp>
        </p:grpSp>
        <p:grpSp>
          <p:nvGrpSpPr>
            <p:cNvPr id="36" name="Group 35"/>
            <p:cNvGrpSpPr>
              <a:grpSpLocks noChangeAspect="1"/>
            </p:cNvGrpSpPr>
            <p:nvPr/>
          </p:nvGrpSpPr>
          <p:grpSpPr>
            <a:xfrm>
              <a:off x="20570306" y="3794869"/>
              <a:ext cx="2004724" cy="1864813"/>
              <a:chOff x="16340255" y="252115"/>
              <a:chExt cx="3057696" cy="3057696"/>
            </a:xfrm>
          </p:grpSpPr>
          <p:sp>
            <p:nvSpPr>
              <p:cNvPr id="33" name="Freeform 5"/>
              <p:cNvSpPr>
                <a:spLocks noChangeAspect="1"/>
              </p:cNvSpPr>
              <p:nvPr/>
            </p:nvSpPr>
            <p:spPr bwMode="auto">
              <a:xfrm>
                <a:off x="16340255" y="252115"/>
                <a:ext cx="3057696" cy="3057696"/>
              </a:xfrm>
              <a:custGeom>
                <a:avLst/>
                <a:gdLst>
                  <a:gd name="T0" fmla="*/ 600 w 600"/>
                  <a:gd name="T1" fmla="*/ 300 h 600"/>
                  <a:gd name="T2" fmla="*/ 388 w 600"/>
                  <a:gd name="T3" fmla="*/ 587 h 600"/>
                  <a:gd name="T4" fmla="*/ 300 w 600"/>
                  <a:gd name="T5" fmla="*/ 600 h 600"/>
                  <a:gd name="T6" fmla="*/ 0 w 600"/>
                  <a:gd name="T7" fmla="*/ 300 h 600"/>
                  <a:gd name="T8" fmla="*/ 300 w 600"/>
                  <a:gd name="T9" fmla="*/ 0 h 600"/>
                  <a:gd name="T10" fmla="*/ 597 w 600"/>
                  <a:gd name="T11" fmla="*/ 257 h 600"/>
                  <a:gd name="T12" fmla="*/ 600 w 600"/>
                  <a:gd name="T13" fmla="*/ 300 h 600"/>
                </a:gdLst>
                <a:ahLst/>
                <a:cxnLst>
                  <a:cxn ang="0">
                    <a:pos x="T0" y="T1"/>
                  </a:cxn>
                  <a:cxn ang="0">
                    <a:pos x="T2" y="T3"/>
                  </a:cxn>
                  <a:cxn ang="0">
                    <a:pos x="T4" y="T5"/>
                  </a:cxn>
                  <a:cxn ang="0">
                    <a:pos x="T6" y="T7"/>
                  </a:cxn>
                  <a:cxn ang="0">
                    <a:pos x="T8" y="T9"/>
                  </a:cxn>
                  <a:cxn ang="0">
                    <a:pos x="T10" y="T11"/>
                  </a:cxn>
                  <a:cxn ang="0">
                    <a:pos x="T12" y="T13"/>
                  </a:cxn>
                </a:cxnLst>
                <a:rect l="0" t="0" r="r" b="b"/>
                <a:pathLst>
                  <a:path w="600" h="600">
                    <a:moveTo>
                      <a:pt x="600" y="300"/>
                    </a:moveTo>
                    <a:cubicBezTo>
                      <a:pt x="600" y="435"/>
                      <a:pt x="511" y="549"/>
                      <a:pt x="388" y="587"/>
                    </a:cubicBezTo>
                    <a:cubicBezTo>
                      <a:pt x="360" y="595"/>
                      <a:pt x="331" y="600"/>
                      <a:pt x="300" y="600"/>
                    </a:cubicBezTo>
                    <a:cubicBezTo>
                      <a:pt x="135" y="600"/>
                      <a:pt x="0" y="466"/>
                      <a:pt x="0" y="300"/>
                    </a:cubicBezTo>
                    <a:cubicBezTo>
                      <a:pt x="0" y="134"/>
                      <a:pt x="135" y="0"/>
                      <a:pt x="300" y="0"/>
                    </a:cubicBezTo>
                    <a:cubicBezTo>
                      <a:pt x="451" y="0"/>
                      <a:pt x="576" y="111"/>
                      <a:pt x="597" y="257"/>
                    </a:cubicBezTo>
                    <a:cubicBezTo>
                      <a:pt x="599" y="271"/>
                      <a:pt x="600" y="285"/>
                      <a:pt x="600" y="30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709" fontAlgn="auto" hangingPunct="1">
                  <a:spcBef>
                    <a:spcPts val="0"/>
                  </a:spcBef>
                  <a:spcAft>
                    <a:spcPts val="0"/>
                  </a:spcAft>
                </a:pPr>
                <a:endParaRPr lang="en-US" sz="3600" dirty="0">
                  <a:solidFill>
                    <a:srgbClr val="333333"/>
                  </a:solidFill>
                  <a:latin typeface="Lato"/>
                  <a:ea typeface="+mn-ea"/>
                  <a:cs typeface="+mn-cs"/>
                </a:endParaRPr>
              </a:p>
            </p:txBody>
          </p:sp>
          <p:sp>
            <p:nvSpPr>
              <p:cNvPr id="34" name="Freeform 6"/>
              <p:cNvSpPr>
                <a:spLocks noChangeAspect="1"/>
              </p:cNvSpPr>
              <p:nvPr/>
            </p:nvSpPr>
            <p:spPr bwMode="auto">
              <a:xfrm>
                <a:off x="17227073" y="849053"/>
                <a:ext cx="2170878" cy="2396340"/>
              </a:xfrm>
              <a:custGeom>
                <a:avLst/>
                <a:gdLst>
                  <a:gd name="T0" fmla="*/ 426 w 426"/>
                  <a:gd name="T1" fmla="*/ 183 h 470"/>
                  <a:gd name="T2" fmla="*/ 423 w 426"/>
                  <a:gd name="T3" fmla="*/ 140 h 470"/>
                  <a:gd name="T4" fmla="*/ 212 w 426"/>
                  <a:gd name="T5" fmla="*/ 0 h 470"/>
                  <a:gd name="T6" fmla="*/ 0 w 426"/>
                  <a:gd name="T7" fmla="*/ 341 h 470"/>
                  <a:gd name="T8" fmla="*/ 214 w 426"/>
                  <a:gd name="T9" fmla="*/ 470 h 470"/>
                  <a:gd name="T10" fmla="*/ 426 w 426"/>
                  <a:gd name="T11" fmla="*/ 183 h 470"/>
                </a:gdLst>
                <a:ahLst/>
                <a:cxnLst>
                  <a:cxn ang="0">
                    <a:pos x="T0" y="T1"/>
                  </a:cxn>
                  <a:cxn ang="0">
                    <a:pos x="T2" y="T3"/>
                  </a:cxn>
                  <a:cxn ang="0">
                    <a:pos x="T4" y="T5"/>
                  </a:cxn>
                  <a:cxn ang="0">
                    <a:pos x="T6" y="T7"/>
                  </a:cxn>
                  <a:cxn ang="0">
                    <a:pos x="T8" y="T9"/>
                  </a:cxn>
                  <a:cxn ang="0">
                    <a:pos x="T10" y="T11"/>
                  </a:cxn>
                </a:cxnLst>
                <a:rect l="0" t="0" r="r" b="b"/>
                <a:pathLst>
                  <a:path w="426" h="470">
                    <a:moveTo>
                      <a:pt x="426" y="183"/>
                    </a:moveTo>
                    <a:cubicBezTo>
                      <a:pt x="426" y="168"/>
                      <a:pt x="425" y="154"/>
                      <a:pt x="423" y="140"/>
                    </a:cubicBezTo>
                    <a:cubicBezTo>
                      <a:pt x="212" y="0"/>
                      <a:pt x="212" y="0"/>
                      <a:pt x="212" y="0"/>
                    </a:cubicBezTo>
                    <a:cubicBezTo>
                      <a:pt x="0" y="341"/>
                      <a:pt x="0" y="341"/>
                      <a:pt x="0" y="341"/>
                    </a:cubicBezTo>
                    <a:cubicBezTo>
                      <a:pt x="214" y="470"/>
                      <a:pt x="214" y="470"/>
                      <a:pt x="214" y="470"/>
                    </a:cubicBezTo>
                    <a:cubicBezTo>
                      <a:pt x="337" y="432"/>
                      <a:pt x="426" y="318"/>
                      <a:pt x="426" y="183"/>
                    </a:cubicBezTo>
                    <a:close/>
                  </a:path>
                </a:pathLst>
              </a:custGeom>
              <a:solidFill>
                <a:schemeClr val="accent5">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709" fontAlgn="auto" hangingPunct="1">
                  <a:spcBef>
                    <a:spcPts val="0"/>
                  </a:spcBef>
                  <a:spcAft>
                    <a:spcPts val="0"/>
                  </a:spcAft>
                </a:pPr>
                <a:endParaRPr lang="en-US" sz="3600" dirty="0">
                  <a:solidFill>
                    <a:srgbClr val="333333"/>
                  </a:solidFill>
                  <a:latin typeface="Lato"/>
                  <a:ea typeface="+mn-ea"/>
                  <a:cs typeface="+mn-cs"/>
                </a:endParaRPr>
              </a:p>
            </p:txBody>
          </p:sp>
          <p:sp>
            <p:nvSpPr>
              <p:cNvPr id="35" name="Oval 7"/>
              <p:cNvSpPr>
                <a:spLocks noChangeAspect="1" noChangeArrowheads="1"/>
              </p:cNvSpPr>
              <p:nvPr/>
            </p:nvSpPr>
            <p:spPr bwMode="auto">
              <a:xfrm>
                <a:off x="16838419" y="752426"/>
                <a:ext cx="2059221" cy="2059221"/>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t" anchorCtr="1" compatLnSpc="1">
                <a:prstTxWarp prst="textNoShape">
                  <a:avLst/>
                </a:prstTxWarp>
              </a:bodyPr>
              <a:lstStyle/>
              <a:p>
                <a:pPr algn="l" defTabSz="1828709" fontAlgn="auto" hangingPunct="1">
                  <a:spcBef>
                    <a:spcPts val="0"/>
                  </a:spcBef>
                  <a:spcAft>
                    <a:spcPts val="0"/>
                  </a:spcAft>
                </a:pPr>
                <a:endParaRPr lang="en-US" sz="8400" b="1" dirty="0">
                  <a:solidFill>
                    <a:srgbClr val="333333"/>
                  </a:solidFill>
                  <a:latin typeface="Aleo"/>
                  <a:ea typeface="+mn-ea"/>
                  <a:cs typeface="+mn-cs"/>
                </a:endParaRPr>
              </a:p>
            </p:txBody>
          </p:sp>
        </p:grpSp>
        <p:grpSp>
          <p:nvGrpSpPr>
            <p:cNvPr id="4" name="Group 3"/>
            <p:cNvGrpSpPr/>
            <p:nvPr/>
          </p:nvGrpSpPr>
          <p:grpSpPr>
            <a:xfrm>
              <a:off x="244310" y="3799664"/>
              <a:ext cx="4595057" cy="7623408"/>
              <a:chOff x="19527751" y="3785253"/>
              <a:chExt cx="4595057" cy="7623408"/>
            </a:xfrm>
          </p:grpSpPr>
          <p:grpSp>
            <p:nvGrpSpPr>
              <p:cNvPr id="65" name="Group 64"/>
              <p:cNvGrpSpPr>
                <a:grpSpLocks noChangeAspect="1"/>
              </p:cNvGrpSpPr>
              <p:nvPr/>
            </p:nvGrpSpPr>
            <p:grpSpPr>
              <a:xfrm>
                <a:off x="19527751" y="6110618"/>
                <a:ext cx="4595057" cy="5298043"/>
                <a:chOff x="1428262" y="6309112"/>
                <a:chExt cx="5210664" cy="6458578"/>
              </a:xfrm>
            </p:grpSpPr>
            <p:grpSp>
              <p:nvGrpSpPr>
                <p:cNvPr id="66" name="Group 65"/>
                <p:cNvGrpSpPr>
                  <a:grpSpLocks noChangeAspect="1"/>
                </p:cNvGrpSpPr>
                <p:nvPr/>
              </p:nvGrpSpPr>
              <p:grpSpPr>
                <a:xfrm>
                  <a:off x="1428262" y="6309112"/>
                  <a:ext cx="5210664" cy="6458578"/>
                  <a:chOff x="1428262" y="6309112"/>
                  <a:chExt cx="5210664" cy="6458578"/>
                </a:xfrm>
              </p:grpSpPr>
              <p:sp>
                <p:nvSpPr>
                  <p:cNvPr id="69" name="Rectangle 68"/>
                  <p:cNvSpPr>
                    <a:spLocks noChangeAspect="1"/>
                  </p:cNvSpPr>
                  <p:nvPr/>
                </p:nvSpPr>
                <p:spPr>
                  <a:xfrm>
                    <a:off x="1428262" y="7393056"/>
                    <a:ext cx="5210663" cy="5374634"/>
                  </a:xfrm>
                  <a:prstGeom prst="rect">
                    <a:avLst/>
                  </a:prstGeom>
                  <a:solidFill>
                    <a:srgbClr val="FFFFFF">
                      <a:alpha val="90000"/>
                    </a:srgb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09" fontAlgn="auto" hangingPunct="1">
                      <a:spcBef>
                        <a:spcPts val="0"/>
                      </a:spcBef>
                      <a:spcAft>
                        <a:spcPts val="0"/>
                      </a:spcAft>
                    </a:pPr>
                    <a:endParaRPr lang="en-US" sz="3600" dirty="0">
                      <a:solidFill>
                        <a:srgbClr val="F4F4F4"/>
                      </a:solidFill>
                    </a:endParaRPr>
                  </a:p>
                </p:txBody>
              </p:sp>
              <p:sp>
                <p:nvSpPr>
                  <p:cNvPr id="70" name="Rectangle 4"/>
                  <p:cNvSpPr>
                    <a:spLocks noChangeAspect="1"/>
                  </p:cNvSpPr>
                  <p:nvPr/>
                </p:nvSpPr>
                <p:spPr>
                  <a:xfrm>
                    <a:off x="1428262" y="6309112"/>
                    <a:ext cx="5210664" cy="1110863"/>
                  </a:xfrm>
                  <a:custGeom>
                    <a:avLst/>
                    <a:gdLst>
                      <a:gd name="connsiteX0" fmla="*/ 0 w 5181600"/>
                      <a:gd name="connsiteY0" fmla="*/ 0 h 790575"/>
                      <a:gd name="connsiteX1" fmla="*/ 5181600 w 5181600"/>
                      <a:gd name="connsiteY1" fmla="*/ 0 h 790575"/>
                      <a:gd name="connsiteX2" fmla="*/ 5181600 w 5181600"/>
                      <a:gd name="connsiteY2" fmla="*/ 790575 h 790575"/>
                      <a:gd name="connsiteX3" fmla="*/ 0 w 5181600"/>
                      <a:gd name="connsiteY3" fmla="*/ 790575 h 790575"/>
                      <a:gd name="connsiteX4" fmla="*/ 0 w 5181600"/>
                      <a:gd name="connsiteY4" fmla="*/ 0 h 790575"/>
                      <a:gd name="connsiteX0" fmla="*/ 0 w 5181600"/>
                      <a:gd name="connsiteY0" fmla="*/ 3175 h 793750"/>
                      <a:gd name="connsiteX1" fmla="*/ 2298700 w 5181600"/>
                      <a:gd name="connsiteY1" fmla="*/ 0 h 793750"/>
                      <a:gd name="connsiteX2" fmla="*/ 5181600 w 5181600"/>
                      <a:gd name="connsiteY2" fmla="*/ 3175 h 793750"/>
                      <a:gd name="connsiteX3" fmla="*/ 5181600 w 5181600"/>
                      <a:gd name="connsiteY3" fmla="*/ 793750 h 793750"/>
                      <a:gd name="connsiteX4" fmla="*/ 0 w 5181600"/>
                      <a:gd name="connsiteY4" fmla="*/ 793750 h 793750"/>
                      <a:gd name="connsiteX5" fmla="*/ 0 w 5181600"/>
                      <a:gd name="connsiteY5" fmla="*/ 3175 h 793750"/>
                      <a:gd name="connsiteX0" fmla="*/ 0 w 5181600"/>
                      <a:gd name="connsiteY0" fmla="*/ 3175 h 793750"/>
                      <a:gd name="connsiteX1" fmla="*/ 2298700 w 5181600"/>
                      <a:gd name="connsiteY1" fmla="*/ 0 h 793750"/>
                      <a:gd name="connsiteX2" fmla="*/ 2946400 w 5181600"/>
                      <a:gd name="connsiteY2" fmla="*/ 0 h 793750"/>
                      <a:gd name="connsiteX3" fmla="*/ 5181600 w 5181600"/>
                      <a:gd name="connsiteY3" fmla="*/ 3175 h 793750"/>
                      <a:gd name="connsiteX4" fmla="*/ 5181600 w 5181600"/>
                      <a:gd name="connsiteY4" fmla="*/ 793750 h 793750"/>
                      <a:gd name="connsiteX5" fmla="*/ 0 w 5181600"/>
                      <a:gd name="connsiteY5" fmla="*/ 793750 h 793750"/>
                      <a:gd name="connsiteX6" fmla="*/ 0 w 5181600"/>
                      <a:gd name="connsiteY6" fmla="*/ 3175 h 793750"/>
                      <a:gd name="connsiteX0" fmla="*/ 0 w 5181600"/>
                      <a:gd name="connsiteY0" fmla="*/ 3175 h 793750"/>
                      <a:gd name="connsiteX1" fmla="*/ 2298700 w 5181600"/>
                      <a:gd name="connsiteY1" fmla="*/ 0 h 793750"/>
                      <a:gd name="connsiteX2" fmla="*/ 2616200 w 5181600"/>
                      <a:gd name="connsiteY2" fmla="*/ 0 h 793750"/>
                      <a:gd name="connsiteX3" fmla="*/ 2946400 w 5181600"/>
                      <a:gd name="connsiteY3" fmla="*/ 0 h 793750"/>
                      <a:gd name="connsiteX4" fmla="*/ 5181600 w 5181600"/>
                      <a:gd name="connsiteY4" fmla="*/ 3175 h 793750"/>
                      <a:gd name="connsiteX5" fmla="*/ 5181600 w 5181600"/>
                      <a:gd name="connsiteY5" fmla="*/ 793750 h 793750"/>
                      <a:gd name="connsiteX6" fmla="*/ 0 w 5181600"/>
                      <a:gd name="connsiteY6" fmla="*/ 793750 h 793750"/>
                      <a:gd name="connsiteX7" fmla="*/ 0 w 5181600"/>
                      <a:gd name="connsiteY7" fmla="*/ 3175 h 793750"/>
                      <a:gd name="connsiteX0" fmla="*/ 0 w 5181600"/>
                      <a:gd name="connsiteY0" fmla="*/ 300831 h 1091406"/>
                      <a:gd name="connsiteX1" fmla="*/ 2298700 w 5181600"/>
                      <a:gd name="connsiteY1" fmla="*/ 297656 h 1091406"/>
                      <a:gd name="connsiteX2" fmla="*/ 2625725 w 5181600"/>
                      <a:gd name="connsiteY2" fmla="*/ 0 h 1091406"/>
                      <a:gd name="connsiteX3" fmla="*/ 2946400 w 5181600"/>
                      <a:gd name="connsiteY3" fmla="*/ 297656 h 1091406"/>
                      <a:gd name="connsiteX4" fmla="*/ 5181600 w 5181600"/>
                      <a:gd name="connsiteY4" fmla="*/ 300831 h 1091406"/>
                      <a:gd name="connsiteX5" fmla="*/ 5181600 w 5181600"/>
                      <a:gd name="connsiteY5" fmla="*/ 1091406 h 1091406"/>
                      <a:gd name="connsiteX6" fmla="*/ 0 w 5181600"/>
                      <a:gd name="connsiteY6" fmla="*/ 1091406 h 1091406"/>
                      <a:gd name="connsiteX7" fmla="*/ 0 w 5181600"/>
                      <a:gd name="connsiteY7" fmla="*/ 300831 h 1091406"/>
                      <a:gd name="connsiteX0" fmla="*/ 0 w 5181600"/>
                      <a:gd name="connsiteY0" fmla="*/ 300831 h 1091406"/>
                      <a:gd name="connsiteX1" fmla="*/ 2298700 w 5181600"/>
                      <a:gd name="connsiteY1" fmla="*/ 297656 h 1091406"/>
                      <a:gd name="connsiteX2" fmla="*/ 2625725 w 5181600"/>
                      <a:gd name="connsiteY2" fmla="*/ 0 h 1091406"/>
                      <a:gd name="connsiteX3" fmla="*/ 2922587 w 5181600"/>
                      <a:gd name="connsiteY3" fmla="*/ 297656 h 1091406"/>
                      <a:gd name="connsiteX4" fmla="*/ 5181600 w 5181600"/>
                      <a:gd name="connsiteY4" fmla="*/ 300831 h 1091406"/>
                      <a:gd name="connsiteX5" fmla="*/ 5181600 w 5181600"/>
                      <a:gd name="connsiteY5" fmla="*/ 1091406 h 1091406"/>
                      <a:gd name="connsiteX6" fmla="*/ 0 w 5181600"/>
                      <a:gd name="connsiteY6" fmla="*/ 1091406 h 1091406"/>
                      <a:gd name="connsiteX7" fmla="*/ 0 w 5181600"/>
                      <a:gd name="connsiteY7" fmla="*/ 300831 h 1091406"/>
                      <a:gd name="connsiteX0" fmla="*/ 0 w 5181600"/>
                      <a:gd name="connsiteY0" fmla="*/ 300831 h 1091406"/>
                      <a:gd name="connsiteX1" fmla="*/ 2322512 w 5181600"/>
                      <a:gd name="connsiteY1" fmla="*/ 297656 h 1091406"/>
                      <a:gd name="connsiteX2" fmla="*/ 2625725 w 5181600"/>
                      <a:gd name="connsiteY2" fmla="*/ 0 h 1091406"/>
                      <a:gd name="connsiteX3" fmla="*/ 2922587 w 5181600"/>
                      <a:gd name="connsiteY3" fmla="*/ 297656 h 1091406"/>
                      <a:gd name="connsiteX4" fmla="*/ 5181600 w 5181600"/>
                      <a:gd name="connsiteY4" fmla="*/ 300831 h 1091406"/>
                      <a:gd name="connsiteX5" fmla="*/ 5181600 w 5181600"/>
                      <a:gd name="connsiteY5" fmla="*/ 1091406 h 1091406"/>
                      <a:gd name="connsiteX6" fmla="*/ 0 w 5181600"/>
                      <a:gd name="connsiteY6" fmla="*/ 1091406 h 1091406"/>
                      <a:gd name="connsiteX7" fmla="*/ 0 w 5181600"/>
                      <a:gd name="connsiteY7" fmla="*/ 300831 h 1091406"/>
                      <a:gd name="connsiteX0" fmla="*/ 0 w 5181600"/>
                      <a:gd name="connsiteY0" fmla="*/ 300831 h 1091406"/>
                      <a:gd name="connsiteX1" fmla="*/ 2322512 w 5181600"/>
                      <a:gd name="connsiteY1" fmla="*/ 297656 h 1091406"/>
                      <a:gd name="connsiteX2" fmla="*/ 2625725 w 5181600"/>
                      <a:gd name="connsiteY2" fmla="*/ 0 h 1091406"/>
                      <a:gd name="connsiteX3" fmla="*/ 2922587 w 5181600"/>
                      <a:gd name="connsiteY3" fmla="*/ 297656 h 1091406"/>
                      <a:gd name="connsiteX4" fmla="*/ 5181600 w 5181600"/>
                      <a:gd name="connsiteY4" fmla="*/ 300831 h 1091406"/>
                      <a:gd name="connsiteX5" fmla="*/ 5181600 w 5181600"/>
                      <a:gd name="connsiteY5" fmla="*/ 1091406 h 1091406"/>
                      <a:gd name="connsiteX6" fmla="*/ 0 w 5181600"/>
                      <a:gd name="connsiteY6" fmla="*/ 1091406 h 1091406"/>
                      <a:gd name="connsiteX7" fmla="*/ 0 w 5181600"/>
                      <a:gd name="connsiteY7" fmla="*/ 300831 h 1091406"/>
                      <a:gd name="connsiteX0" fmla="*/ 0 w 5181600"/>
                      <a:gd name="connsiteY0" fmla="*/ 298450 h 1089025"/>
                      <a:gd name="connsiteX1" fmla="*/ 2322512 w 5181600"/>
                      <a:gd name="connsiteY1" fmla="*/ 295275 h 1089025"/>
                      <a:gd name="connsiteX2" fmla="*/ 2620962 w 5181600"/>
                      <a:gd name="connsiteY2" fmla="*/ 0 h 1089025"/>
                      <a:gd name="connsiteX3" fmla="*/ 2922587 w 5181600"/>
                      <a:gd name="connsiteY3" fmla="*/ 29527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2512 w 5181600"/>
                      <a:gd name="connsiteY1" fmla="*/ 295275 h 1089025"/>
                      <a:gd name="connsiteX2" fmla="*/ 2620962 w 5181600"/>
                      <a:gd name="connsiteY2" fmla="*/ 0 h 1089025"/>
                      <a:gd name="connsiteX3" fmla="*/ 2922587 w 5181600"/>
                      <a:gd name="connsiteY3" fmla="*/ 29527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2512 w 5181600"/>
                      <a:gd name="connsiteY1" fmla="*/ 295275 h 1089025"/>
                      <a:gd name="connsiteX2" fmla="*/ 2620962 w 5181600"/>
                      <a:gd name="connsiteY2" fmla="*/ 0 h 1089025"/>
                      <a:gd name="connsiteX3" fmla="*/ 2913062 w 5181600"/>
                      <a:gd name="connsiteY3" fmla="*/ 292893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2512 w 5181600"/>
                      <a:gd name="connsiteY1" fmla="*/ 295275 h 1089025"/>
                      <a:gd name="connsiteX2" fmla="*/ 2620962 w 5181600"/>
                      <a:gd name="connsiteY2" fmla="*/ 0 h 1089025"/>
                      <a:gd name="connsiteX3" fmla="*/ 2913062 w 5181600"/>
                      <a:gd name="connsiteY3" fmla="*/ 295274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0131 w 5181600"/>
                      <a:gd name="connsiteY1" fmla="*/ 297656 h 1089025"/>
                      <a:gd name="connsiteX2" fmla="*/ 2620962 w 5181600"/>
                      <a:gd name="connsiteY2" fmla="*/ 0 h 1089025"/>
                      <a:gd name="connsiteX3" fmla="*/ 2913062 w 5181600"/>
                      <a:gd name="connsiteY3" fmla="*/ 295274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0131 w 5181600"/>
                      <a:gd name="connsiteY1" fmla="*/ 297656 h 1089025"/>
                      <a:gd name="connsiteX2" fmla="*/ 2620962 w 5181600"/>
                      <a:gd name="connsiteY2" fmla="*/ 0 h 1089025"/>
                      <a:gd name="connsiteX3" fmla="*/ 2915443 w 5181600"/>
                      <a:gd name="connsiteY3" fmla="*/ 29765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0131 w 5181600"/>
                      <a:gd name="connsiteY1" fmla="*/ 297656 h 1089025"/>
                      <a:gd name="connsiteX2" fmla="*/ 2617787 w 5181600"/>
                      <a:gd name="connsiteY2" fmla="*/ 0 h 1089025"/>
                      <a:gd name="connsiteX3" fmla="*/ 2915443 w 5181600"/>
                      <a:gd name="connsiteY3" fmla="*/ 29765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0131 w 5181600"/>
                      <a:gd name="connsiteY1" fmla="*/ 297656 h 1089025"/>
                      <a:gd name="connsiteX2" fmla="*/ 2614612 w 5181600"/>
                      <a:gd name="connsiteY2" fmla="*/ 0 h 1089025"/>
                      <a:gd name="connsiteX3" fmla="*/ 2915443 w 5181600"/>
                      <a:gd name="connsiteY3" fmla="*/ 29765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80580 w 5181600"/>
                      <a:gd name="connsiteY1" fmla="*/ 304006 h 1089025"/>
                      <a:gd name="connsiteX2" fmla="*/ 2614612 w 5181600"/>
                      <a:gd name="connsiteY2" fmla="*/ 0 h 1089025"/>
                      <a:gd name="connsiteX3" fmla="*/ 2915443 w 5181600"/>
                      <a:gd name="connsiteY3" fmla="*/ 29765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80580 w 5181600"/>
                      <a:gd name="connsiteY1" fmla="*/ 304006 h 1089025"/>
                      <a:gd name="connsiteX2" fmla="*/ 2614612 w 5181600"/>
                      <a:gd name="connsiteY2" fmla="*/ 0 h 1089025"/>
                      <a:gd name="connsiteX3" fmla="*/ 2842905 w 5181600"/>
                      <a:gd name="connsiteY3" fmla="*/ 294480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80580 w 5181600"/>
                      <a:gd name="connsiteY1" fmla="*/ 304006 h 1089025"/>
                      <a:gd name="connsiteX2" fmla="*/ 2614612 w 5181600"/>
                      <a:gd name="connsiteY2" fmla="*/ 0 h 1089025"/>
                      <a:gd name="connsiteX3" fmla="*/ 2825980 w 5181600"/>
                      <a:gd name="connsiteY3" fmla="*/ 294480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85750 h 1076325"/>
                      <a:gd name="connsiteX1" fmla="*/ 2380580 w 5181600"/>
                      <a:gd name="connsiteY1" fmla="*/ 291306 h 1076325"/>
                      <a:gd name="connsiteX2" fmla="*/ 2602523 w 5181600"/>
                      <a:gd name="connsiteY2" fmla="*/ 0 h 1076325"/>
                      <a:gd name="connsiteX3" fmla="*/ 2825980 w 5181600"/>
                      <a:gd name="connsiteY3" fmla="*/ 281780 h 1076325"/>
                      <a:gd name="connsiteX4" fmla="*/ 5181600 w 5181600"/>
                      <a:gd name="connsiteY4" fmla="*/ 285750 h 1076325"/>
                      <a:gd name="connsiteX5" fmla="*/ 5181600 w 5181600"/>
                      <a:gd name="connsiteY5" fmla="*/ 1076325 h 1076325"/>
                      <a:gd name="connsiteX6" fmla="*/ 0 w 5181600"/>
                      <a:gd name="connsiteY6" fmla="*/ 1076325 h 1076325"/>
                      <a:gd name="connsiteX7" fmla="*/ 0 w 5181600"/>
                      <a:gd name="connsiteY7" fmla="*/ 285750 h 1076325"/>
                      <a:gd name="connsiteX0" fmla="*/ 0 w 5181600"/>
                      <a:gd name="connsiteY0" fmla="*/ 288925 h 1079500"/>
                      <a:gd name="connsiteX1" fmla="*/ 2380580 w 5181600"/>
                      <a:gd name="connsiteY1" fmla="*/ 294481 h 1079500"/>
                      <a:gd name="connsiteX2" fmla="*/ 2597687 w 5181600"/>
                      <a:gd name="connsiteY2" fmla="*/ 0 h 1079500"/>
                      <a:gd name="connsiteX3" fmla="*/ 2825980 w 5181600"/>
                      <a:gd name="connsiteY3" fmla="*/ 284955 h 1079500"/>
                      <a:gd name="connsiteX4" fmla="*/ 5181600 w 5181600"/>
                      <a:gd name="connsiteY4" fmla="*/ 288925 h 1079500"/>
                      <a:gd name="connsiteX5" fmla="*/ 5181600 w 5181600"/>
                      <a:gd name="connsiteY5" fmla="*/ 1079500 h 1079500"/>
                      <a:gd name="connsiteX6" fmla="*/ 0 w 5181600"/>
                      <a:gd name="connsiteY6" fmla="*/ 1079500 h 1079500"/>
                      <a:gd name="connsiteX7" fmla="*/ 0 w 5181600"/>
                      <a:gd name="connsiteY7" fmla="*/ 288925 h 1079500"/>
                      <a:gd name="connsiteX0" fmla="*/ 0 w 5181600"/>
                      <a:gd name="connsiteY0" fmla="*/ 288925 h 1079500"/>
                      <a:gd name="connsiteX1" fmla="*/ 2380580 w 5181600"/>
                      <a:gd name="connsiteY1" fmla="*/ 294481 h 1079500"/>
                      <a:gd name="connsiteX2" fmla="*/ 2600105 w 5181600"/>
                      <a:gd name="connsiteY2" fmla="*/ 0 h 1079500"/>
                      <a:gd name="connsiteX3" fmla="*/ 2825980 w 5181600"/>
                      <a:gd name="connsiteY3" fmla="*/ 284955 h 1079500"/>
                      <a:gd name="connsiteX4" fmla="*/ 5181600 w 5181600"/>
                      <a:gd name="connsiteY4" fmla="*/ 288925 h 1079500"/>
                      <a:gd name="connsiteX5" fmla="*/ 5181600 w 5181600"/>
                      <a:gd name="connsiteY5" fmla="*/ 1079500 h 1079500"/>
                      <a:gd name="connsiteX6" fmla="*/ 0 w 5181600"/>
                      <a:gd name="connsiteY6" fmla="*/ 1079500 h 1079500"/>
                      <a:gd name="connsiteX7" fmla="*/ 0 w 5181600"/>
                      <a:gd name="connsiteY7" fmla="*/ 288925 h 1079500"/>
                      <a:gd name="connsiteX0" fmla="*/ 0 w 5181600"/>
                      <a:gd name="connsiteY0" fmla="*/ 288925 h 1079500"/>
                      <a:gd name="connsiteX1" fmla="*/ 2380580 w 5181600"/>
                      <a:gd name="connsiteY1" fmla="*/ 294481 h 1079500"/>
                      <a:gd name="connsiteX2" fmla="*/ 2600105 w 5181600"/>
                      <a:gd name="connsiteY2" fmla="*/ 0 h 1079500"/>
                      <a:gd name="connsiteX3" fmla="*/ 2825980 w 5181600"/>
                      <a:gd name="connsiteY3" fmla="*/ 291305 h 1079500"/>
                      <a:gd name="connsiteX4" fmla="*/ 5181600 w 5181600"/>
                      <a:gd name="connsiteY4" fmla="*/ 288925 h 1079500"/>
                      <a:gd name="connsiteX5" fmla="*/ 5181600 w 5181600"/>
                      <a:gd name="connsiteY5" fmla="*/ 1079500 h 1079500"/>
                      <a:gd name="connsiteX6" fmla="*/ 0 w 5181600"/>
                      <a:gd name="connsiteY6" fmla="*/ 1079500 h 1079500"/>
                      <a:gd name="connsiteX7" fmla="*/ 0 w 5181600"/>
                      <a:gd name="connsiteY7" fmla="*/ 288925 h 1079500"/>
                      <a:gd name="connsiteX0" fmla="*/ 0 w 5181600"/>
                      <a:gd name="connsiteY0" fmla="*/ 288925 h 1079500"/>
                      <a:gd name="connsiteX1" fmla="*/ 2380580 w 5181600"/>
                      <a:gd name="connsiteY1" fmla="*/ 294481 h 1079500"/>
                      <a:gd name="connsiteX2" fmla="*/ 2600105 w 5181600"/>
                      <a:gd name="connsiteY2" fmla="*/ 0 h 1079500"/>
                      <a:gd name="connsiteX3" fmla="*/ 2804600 w 5181600"/>
                      <a:gd name="connsiteY3" fmla="*/ 291305 h 1079500"/>
                      <a:gd name="connsiteX4" fmla="*/ 5181600 w 5181600"/>
                      <a:gd name="connsiteY4" fmla="*/ 288925 h 1079500"/>
                      <a:gd name="connsiteX5" fmla="*/ 5181600 w 5181600"/>
                      <a:gd name="connsiteY5" fmla="*/ 1079500 h 1079500"/>
                      <a:gd name="connsiteX6" fmla="*/ 0 w 5181600"/>
                      <a:gd name="connsiteY6" fmla="*/ 1079500 h 1079500"/>
                      <a:gd name="connsiteX7" fmla="*/ 0 w 5181600"/>
                      <a:gd name="connsiteY7" fmla="*/ 288925 h 1079500"/>
                      <a:gd name="connsiteX0" fmla="*/ 0 w 5181600"/>
                      <a:gd name="connsiteY0" fmla="*/ 285772 h 1076347"/>
                      <a:gd name="connsiteX1" fmla="*/ 2380580 w 5181600"/>
                      <a:gd name="connsiteY1" fmla="*/ 291328 h 1076347"/>
                      <a:gd name="connsiteX2" fmla="*/ 2590603 w 5181600"/>
                      <a:gd name="connsiteY2" fmla="*/ 0 h 1076347"/>
                      <a:gd name="connsiteX3" fmla="*/ 2804600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80580 w 5181600"/>
                      <a:gd name="connsiteY1" fmla="*/ 291328 h 1076347"/>
                      <a:gd name="connsiteX2" fmla="*/ 2590603 w 5181600"/>
                      <a:gd name="connsiteY2" fmla="*/ 0 h 1076347"/>
                      <a:gd name="connsiteX3" fmla="*/ 2797473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80580 w 5181600"/>
                      <a:gd name="connsiteY1" fmla="*/ 291328 h 1076347"/>
                      <a:gd name="connsiteX2" fmla="*/ 2590603 w 5181600"/>
                      <a:gd name="connsiteY2" fmla="*/ 0 h 1076347"/>
                      <a:gd name="connsiteX3" fmla="*/ 2799849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80580 w 5181600"/>
                      <a:gd name="connsiteY1" fmla="*/ 291328 h 1076347"/>
                      <a:gd name="connsiteX2" fmla="*/ 2590603 w 5181600"/>
                      <a:gd name="connsiteY2" fmla="*/ 0 h 1076347"/>
                      <a:gd name="connsiteX3" fmla="*/ 2804601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00069 w 5181600"/>
                      <a:gd name="connsiteY1" fmla="*/ 291328 h 1076347"/>
                      <a:gd name="connsiteX2" fmla="*/ 2590603 w 5181600"/>
                      <a:gd name="connsiteY2" fmla="*/ 0 h 1076347"/>
                      <a:gd name="connsiteX3" fmla="*/ 2804601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07173 w 5181600"/>
                      <a:gd name="connsiteY1" fmla="*/ 291328 h 1076347"/>
                      <a:gd name="connsiteX2" fmla="*/ 2590603 w 5181600"/>
                      <a:gd name="connsiteY2" fmla="*/ 0 h 1076347"/>
                      <a:gd name="connsiteX3" fmla="*/ 2804601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19012 w 5181600"/>
                      <a:gd name="connsiteY1" fmla="*/ 291328 h 1076347"/>
                      <a:gd name="connsiteX2" fmla="*/ 2590603 w 5181600"/>
                      <a:gd name="connsiteY2" fmla="*/ 0 h 1076347"/>
                      <a:gd name="connsiteX3" fmla="*/ 2804601 w 5181600"/>
                      <a:gd name="connsiteY3" fmla="*/ 288152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19012 w 5181600"/>
                      <a:gd name="connsiteY1" fmla="*/ 291328 h 1076347"/>
                      <a:gd name="connsiteX2" fmla="*/ 2590603 w 5181600"/>
                      <a:gd name="connsiteY2" fmla="*/ 0 h 1076347"/>
                      <a:gd name="connsiteX3" fmla="*/ 2906424 w 5181600"/>
                      <a:gd name="connsiteY3" fmla="*/ 285845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19012 w 5181600"/>
                      <a:gd name="connsiteY1" fmla="*/ 291328 h 1076347"/>
                      <a:gd name="connsiteX2" fmla="*/ 2607178 w 5181600"/>
                      <a:gd name="connsiteY2" fmla="*/ 0 h 1076347"/>
                      <a:gd name="connsiteX3" fmla="*/ 2906424 w 5181600"/>
                      <a:gd name="connsiteY3" fmla="*/ 285845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 name="connsiteX0" fmla="*/ 0 w 5181600"/>
                      <a:gd name="connsiteY0" fmla="*/ 285772 h 1076347"/>
                      <a:gd name="connsiteX1" fmla="*/ 2315855 w 5181600"/>
                      <a:gd name="connsiteY1" fmla="*/ 288251 h 1076347"/>
                      <a:gd name="connsiteX2" fmla="*/ 2607178 w 5181600"/>
                      <a:gd name="connsiteY2" fmla="*/ 0 h 1076347"/>
                      <a:gd name="connsiteX3" fmla="*/ 2906424 w 5181600"/>
                      <a:gd name="connsiteY3" fmla="*/ 285845 h 1076347"/>
                      <a:gd name="connsiteX4" fmla="*/ 5181600 w 5181600"/>
                      <a:gd name="connsiteY4" fmla="*/ 285772 h 1076347"/>
                      <a:gd name="connsiteX5" fmla="*/ 5181600 w 5181600"/>
                      <a:gd name="connsiteY5" fmla="*/ 1076347 h 1076347"/>
                      <a:gd name="connsiteX6" fmla="*/ 0 w 5181600"/>
                      <a:gd name="connsiteY6" fmla="*/ 1076347 h 1076347"/>
                      <a:gd name="connsiteX7" fmla="*/ 0 w 5181600"/>
                      <a:gd name="connsiteY7" fmla="*/ 285772 h 107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1600" h="1076347">
                        <a:moveTo>
                          <a:pt x="0" y="285772"/>
                        </a:moveTo>
                        <a:lnTo>
                          <a:pt x="2315855" y="288251"/>
                        </a:lnTo>
                        <a:lnTo>
                          <a:pt x="2607178" y="0"/>
                        </a:lnTo>
                        <a:lnTo>
                          <a:pt x="2906424" y="285845"/>
                        </a:lnTo>
                        <a:lnTo>
                          <a:pt x="5181600" y="285772"/>
                        </a:lnTo>
                        <a:lnTo>
                          <a:pt x="5181600" y="1076347"/>
                        </a:lnTo>
                        <a:lnTo>
                          <a:pt x="0" y="1076347"/>
                        </a:lnTo>
                        <a:lnTo>
                          <a:pt x="0" y="285772"/>
                        </a:lnTo>
                        <a:close/>
                      </a:path>
                    </a:pathLst>
                  </a:custGeom>
                  <a:solidFill>
                    <a:schemeClr val="accent5"/>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09" fontAlgn="auto" hangingPunct="1">
                      <a:spcBef>
                        <a:spcPts val="0"/>
                      </a:spcBef>
                      <a:spcAft>
                        <a:spcPts val="0"/>
                      </a:spcAft>
                    </a:pPr>
                    <a:endParaRPr lang="en-US" sz="3600" dirty="0">
                      <a:solidFill>
                        <a:srgbClr val="F4F4F4"/>
                      </a:solidFill>
                    </a:endParaRPr>
                  </a:p>
                </p:txBody>
              </p:sp>
            </p:grpSp>
            <p:sp>
              <p:nvSpPr>
                <p:cNvPr id="67" name="TextBox 66"/>
                <p:cNvSpPr txBox="1"/>
                <p:nvPr/>
              </p:nvSpPr>
              <p:spPr>
                <a:xfrm>
                  <a:off x="1428263" y="6729326"/>
                  <a:ext cx="5210662" cy="608334"/>
                </a:xfrm>
                <a:prstGeom prst="rect">
                  <a:avLst/>
                </a:prstGeom>
                <a:noFill/>
              </p:spPr>
              <p:txBody>
                <a:bodyPr wrap="none" rtlCol="0">
                  <a:normAutofit fontScale="92500" lnSpcReduction="10000"/>
                </a:bodyPr>
                <a:lstStyle/>
                <a:p>
                  <a:pPr algn="ctr" defTabSz="1828709" fontAlgn="auto" hangingPunct="1">
                    <a:spcBef>
                      <a:spcPts val="0"/>
                    </a:spcBef>
                    <a:spcAft>
                      <a:spcPts val="0"/>
                    </a:spcAft>
                  </a:pPr>
                  <a:r>
                    <a:rPr lang="en-US" sz="3000" b="1" dirty="0">
                      <a:solidFill>
                        <a:srgbClr val="FFFFFF"/>
                      </a:solidFill>
                      <a:latin typeface="Aleo"/>
                      <a:ea typeface="+mn-ea"/>
                      <a:cs typeface="+mn-cs"/>
                    </a:rPr>
                    <a:t>Property Deed Recording</a:t>
                  </a:r>
                </a:p>
              </p:txBody>
            </p:sp>
            <p:sp>
              <p:nvSpPr>
                <p:cNvPr id="68" name="TextBox 67"/>
                <p:cNvSpPr txBox="1"/>
                <p:nvPr/>
              </p:nvSpPr>
              <p:spPr>
                <a:xfrm>
                  <a:off x="1629509" y="7533735"/>
                  <a:ext cx="4815746" cy="5078734"/>
                </a:xfrm>
                <a:prstGeom prst="rect">
                  <a:avLst/>
                </a:prstGeom>
                <a:noFill/>
              </p:spPr>
              <p:txBody>
                <a:bodyPr wrap="square" rtlCol="0" anchor="ctr">
                  <a:normAutofit lnSpcReduction="10000"/>
                </a:bodyPr>
                <a:lstStyle/>
                <a:p>
                  <a:pPr algn="ctr" defTabSz="1828709" fontAlgn="auto" hangingPunct="1">
                    <a:lnSpc>
                      <a:spcPct val="114000"/>
                    </a:lnSpc>
                    <a:spcBef>
                      <a:spcPts val="0"/>
                    </a:spcBef>
                    <a:spcAft>
                      <a:spcPts val="0"/>
                    </a:spcAft>
                  </a:pPr>
                  <a:r>
                    <a:rPr lang="en-US" sz="2400" dirty="0">
                      <a:solidFill>
                        <a:srgbClr val="333333"/>
                      </a:solidFill>
                      <a:latin typeface="Lato Light" panose="020F0302020204030203" pitchFamily="34" charset="-18"/>
                      <a:ea typeface="+mn-ea"/>
                      <a:cs typeface="+mn-cs"/>
                    </a:rPr>
                    <a:t>Cook County Recorder of Deeds will be the first land titling office in the US to record property transfer on the blockchain. The goal is to expand the scope of the program, the extensibility of the solution while also providing the solution to other Illinois county recorders.</a:t>
                  </a:r>
                </a:p>
              </p:txBody>
            </p:sp>
          </p:grpSp>
          <p:grpSp>
            <p:nvGrpSpPr>
              <p:cNvPr id="71" name="Group 70"/>
              <p:cNvGrpSpPr>
                <a:grpSpLocks noChangeAspect="1"/>
              </p:cNvGrpSpPr>
              <p:nvPr/>
            </p:nvGrpSpPr>
            <p:grpSpPr>
              <a:xfrm>
                <a:off x="20822916" y="3785253"/>
                <a:ext cx="2004724" cy="1864813"/>
                <a:chOff x="19220327" y="3459884"/>
                <a:chExt cx="2273300" cy="2273300"/>
              </a:xfrm>
            </p:grpSpPr>
            <p:grpSp>
              <p:nvGrpSpPr>
                <p:cNvPr id="72" name="Group 71"/>
                <p:cNvGrpSpPr>
                  <a:grpSpLocks noChangeAspect="1"/>
                </p:cNvGrpSpPr>
                <p:nvPr/>
              </p:nvGrpSpPr>
              <p:grpSpPr>
                <a:xfrm>
                  <a:off x="19220327" y="3459884"/>
                  <a:ext cx="2273300" cy="2273300"/>
                  <a:chOff x="16340255" y="252115"/>
                  <a:chExt cx="3057696" cy="3057696"/>
                </a:xfrm>
              </p:grpSpPr>
              <p:sp>
                <p:nvSpPr>
                  <p:cNvPr id="74" name="Freeform 5"/>
                  <p:cNvSpPr>
                    <a:spLocks noChangeAspect="1"/>
                  </p:cNvSpPr>
                  <p:nvPr/>
                </p:nvSpPr>
                <p:spPr bwMode="auto">
                  <a:xfrm>
                    <a:off x="16340255" y="252115"/>
                    <a:ext cx="3057696" cy="3057696"/>
                  </a:xfrm>
                  <a:custGeom>
                    <a:avLst/>
                    <a:gdLst>
                      <a:gd name="T0" fmla="*/ 600 w 600"/>
                      <a:gd name="T1" fmla="*/ 300 h 600"/>
                      <a:gd name="T2" fmla="*/ 388 w 600"/>
                      <a:gd name="T3" fmla="*/ 587 h 600"/>
                      <a:gd name="T4" fmla="*/ 300 w 600"/>
                      <a:gd name="T5" fmla="*/ 600 h 600"/>
                      <a:gd name="T6" fmla="*/ 0 w 600"/>
                      <a:gd name="T7" fmla="*/ 300 h 600"/>
                      <a:gd name="T8" fmla="*/ 300 w 600"/>
                      <a:gd name="T9" fmla="*/ 0 h 600"/>
                      <a:gd name="T10" fmla="*/ 597 w 600"/>
                      <a:gd name="T11" fmla="*/ 257 h 600"/>
                      <a:gd name="T12" fmla="*/ 600 w 600"/>
                      <a:gd name="T13" fmla="*/ 300 h 600"/>
                    </a:gdLst>
                    <a:ahLst/>
                    <a:cxnLst>
                      <a:cxn ang="0">
                        <a:pos x="T0" y="T1"/>
                      </a:cxn>
                      <a:cxn ang="0">
                        <a:pos x="T2" y="T3"/>
                      </a:cxn>
                      <a:cxn ang="0">
                        <a:pos x="T4" y="T5"/>
                      </a:cxn>
                      <a:cxn ang="0">
                        <a:pos x="T6" y="T7"/>
                      </a:cxn>
                      <a:cxn ang="0">
                        <a:pos x="T8" y="T9"/>
                      </a:cxn>
                      <a:cxn ang="0">
                        <a:pos x="T10" y="T11"/>
                      </a:cxn>
                      <a:cxn ang="0">
                        <a:pos x="T12" y="T13"/>
                      </a:cxn>
                    </a:cxnLst>
                    <a:rect l="0" t="0" r="r" b="b"/>
                    <a:pathLst>
                      <a:path w="600" h="600">
                        <a:moveTo>
                          <a:pt x="600" y="300"/>
                        </a:moveTo>
                        <a:cubicBezTo>
                          <a:pt x="600" y="435"/>
                          <a:pt x="511" y="549"/>
                          <a:pt x="388" y="587"/>
                        </a:cubicBezTo>
                        <a:cubicBezTo>
                          <a:pt x="360" y="595"/>
                          <a:pt x="331" y="600"/>
                          <a:pt x="300" y="600"/>
                        </a:cubicBezTo>
                        <a:cubicBezTo>
                          <a:pt x="135" y="600"/>
                          <a:pt x="0" y="466"/>
                          <a:pt x="0" y="300"/>
                        </a:cubicBezTo>
                        <a:cubicBezTo>
                          <a:pt x="0" y="134"/>
                          <a:pt x="135" y="0"/>
                          <a:pt x="300" y="0"/>
                        </a:cubicBezTo>
                        <a:cubicBezTo>
                          <a:pt x="451" y="0"/>
                          <a:pt x="576" y="111"/>
                          <a:pt x="597" y="257"/>
                        </a:cubicBezTo>
                        <a:cubicBezTo>
                          <a:pt x="599" y="271"/>
                          <a:pt x="600" y="285"/>
                          <a:pt x="600" y="30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709" fontAlgn="auto" hangingPunct="1">
                      <a:spcBef>
                        <a:spcPts val="0"/>
                      </a:spcBef>
                      <a:spcAft>
                        <a:spcPts val="0"/>
                      </a:spcAft>
                    </a:pPr>
                    <a:endParaRPr lang="en-US" sz="3600" dirty="0">
                      <a:solidFill>
                        <a:srgbClr val="333333"/>
                      </a:solidFill>
                      <a:latin typeface="Lato"/>
                      <a:ea typeface="+mn-ea"/>
                      <a:cs typeface="+mn-cs"/>
                    </a:endParaRPr>
                  </a:p>
                </p:txBody>
              </p:sp>
              <p:sp>
                <p:nvSpPr>
                  <p:cNvPr id="75" name="Freeform 6"/>
                  <p:cNvSpPr>
                    <a:spLocks noChangeAspect="1"/>
                  </p:cNvSpPr>
                  <p:nvPr/>
                </p:nvSpPr>
                <p:spPr bwMode="auto">
                  <a:xfrm>
                    <a:off x="17227073" y="849053"/>
                    <a:ext cx="2170878" cy="2396340"/>
                  </a:xfrm>
                  <a:custGeom>
                    <a:avLst/>
                    <a:gdLst>
                      <a:gd name="T0" fmla="*/ 426 w 426"/>
                      <a:gd name="T1" fmla="*/ 183 h 470"/>
                      <a:gd name="T2" fmla="*/ 423 w 426"/>
                      <a:gd name="T3" fmla="*/ 140 h 470"/>
                      <a:gd name="T4" fmla="*/ 212 w 426"/>
                      <a:gd name="T5" fmla="*/ 0 h 470"/>
                      <a:gd name="T6" fmla="*/ 0 w 426"/>
                      <a:gd name="T7" fmla="*/ 341 h 470"/>
                      <a:gd name="T8" fmla="*/ 214 w 426"/>
                      <a:gd name="T9" fmla="*/ 470 h 470"/>
                      <a:gd name="T10" fmla="*/ 426 w 426"/>
                      <a:gd name="T11" fmla="*/ 183 h 470"/>
                    </a:gdLst>
                    <a:ahLst/>
                    <a:cxnLst>
                      <a:cxn ang="0">
                        <a:pos x="T0" y="T1"/>
                      </a:cxn>
                      <a:cxn ang="0">
                        <a:pos x="T2" y="T3"/>
                      </a:cxn>
                      <a:cxn ang="0">
                        <a:pos x="T4" y="T5"/>
                      </a:cxn>
                      <a:cxn ang="0">
                        <a:pos x="T6" y="T7"/>
                      </a:cxn>
                      <a:cxn ang="0">
                        <a:pos x="T8" y="T9"/>
                      </a:cxn>
                      <a:cxn ang="0">
                        <a:pos x="T10" y="T11"/>
                      </a:cxn>
                    </a:cxnLst>
                    <a:rect l="0" t="0" r="r" b="b"/>
                    <a:pathLst>
                      <a:path w="426" h="470">
                        <a:moveTo>
                          <a:pt x="426" y="183"/>
                        </a:moveTo>
                        <a:cubicBezTo>
                          <a:pt x="426" y="168"/>
                          <a:pt x="425" y="154"/>
                          <a:pt x="423" y="140"/>
                        </a:cubicBezTo>
                        <a:cubicBezTo>
                          <a:pt x="212" y="0"/>
                          <a:pt x="212" y="0"/>
                          <a:pt x="212" y="0"/>
                        </a:cubicBezTo>
                        <a:cubicBezTo>
                          <a:pt x="0" y="341"/>
                          <a:pt x="0" y="341"/>
                          <a:pt x="0" y="341"/>
                        </a:cubicBezTo>
                        <a:cubicBezTo>
                          <a:pt x="214" y="470"/>
                          <a:pt x="214" y="470"/>
                          <a:pt x="214" y="470"/>
                        </a:cubicBezTo>
                        <a:cubicBezTo>
                          <a:pt x="337" y="432"/>
                          <a:pt x="426" y="318"/>
                          <a:pt x="426" y="183"/>
                        </a:cubicBezTo>
                        <a:close/>
                      </a:path>
                    </a:pathLst>
                  </a:custGeom>
                  <a:solidFill>
                    <a:schemeClr val="accent5">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828709" fontAlgn="auto" hangingPunct="1">
                      <a:spcBef>
                        <a:spcPts val="0"/>
                      </a:spcBef>
                      <a:spcAft>
                        <a:spcPts val="0"/>
                      </a:spcAft>
                    </a:pPr>
                    <a:endParaRPr lang="en-US" sz="3600" dirty="0">
                      <a:solidFill>
                        <a:srgbClr val="333333"/>
                      </a:solidFill>
                      <a:latin typeface="Lato"/>
                      <a:ea typeface="+mn-ea"/>
                      <a:cs typeface="+mn-cs"/>
                    </a:endParaRPr>
                  </a:p>
                </p:txBody>
              </p:sp>
              <p:sp>
                <p:nvSpPr>
                  <p:cNvPr id="76" name="Oval 7"/>
                  <p:cNvSpPr>
                    <a:spLocks noChangeAspect="1" noChangeArrowheads="1"/>
                  </p:cNvSpPr>
                  <p:nvPr/>
                </p:nvSpPr>
                <p:spPr bwMode="auto">
                  <a:xfrm>
                    <a:off x="16838419" y="752426"/>
                    <a:ext cx="2059221" cy="2059221"/>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t" anchorCtr="1" compatLnSpc="1">
                    <a:prstTxWarp prst="textNoShape">
                      <a:avLst/>
                    </a:prstTxWarp>
                  </a:bodyPr>
                  <a:lstStyle/>
                  <a:p>
                    <a:pPr algn="l" defTabSz="1828709" fontAlgn="auto" hangingPunct="1">
                      <a:spcBef>
                        <a:spcPts val="0"/>
                      </a:spcBef>
                      <a:spcAft>
                        <a:spcPts val="0"/>
                      </a:spcAft>
                    </a:pPr>
                    <a:endParaRPr lang="en-US" sz="8400" b="1" dirty="0">
                      <a:solidFill>
                        <a:srgbClr val="333333"/>
                      </a:solidFill>
                      <a:latin typeface="Aleo"/>
                      <a:ea typeface="+mn-ea"/>
                      <a:cs typeface="+mn-cs"/>
                    </a:endParaRPr>
                  </a:p>
                </p:txBody>
              </p:sp>
            </p:grpSp>
            <p:sp>
              <p:nvSpPr>
                <p:cNvPr id="73" name="Freeform 5"/>
                <p:cNvSpPr>
                  <a:spLocks noChangeAspect="1"/>
                </p:cNvSpPr>
                <p:nvPr/>
              </p:nvSpPr>
              <p:spPr bwMode="auto">
                <a:xfrm>
                  <a:off x="19858379" y="4143153"/>
                  <a:ext cx="995600" cy="895067"/>
                </a:xfrm>
                <a:custGeom>
                  <a:avLst/>
                  <a:gdLst>
                    <a:gd name="T0" fmla="*/ 421 w 614"/>
                    <a:gd name="T1" fmla="*/ 72 h 552"/>
                    <a:gd name="T2" fmla="*/ 421 w 614"/>
                    <a:gd name="T3" fmla="*/ 112 h 552"/>
                    <a:gd name="T4" fmla="*/ 304 w 614"/>
                    <a:gd name="T5" fmla="*/ 0 h 552"/>
                    <a:gd name="T6" fmla="*/ 0 w 614"/>
                    <a:gd name="T7" fmla="*/ 306 h 552"/>
                    <a:gd name="T8" fmla="*/ 53 w 614"/>
                    <a:gd name="T9" fmla="*/ 306 h 552"/>
                    <a:gd name="T10" fmla="*/ 53 w 614"/>
                    <a:gd name="T11" fmla="*/ 552 h 552"/>
                    <a:gd name="T12" fmla="*/ 232 w 614"/>
                    <a:gd name="T13" fmla="*/ 552 h 552"/>
                    <a:gd name="T14" fmla="*/ 232 w 614"/>
                    <a:gd name="T15" fmla="*/ 406 h 552"/>
                    <a:gd name="T16" fmla="*/ 366 w 614"/>
                    <a:gd name="T17" fmla="*/ 406 h 552"/>
                    <a:gd name="T18" fmla="*/ 366 w 614"/>
                    <a:gd name="T19" fmla="*/ 552 h 552"/>
                    <a:gd name="T20" fmla="*/ 545 w 614"/>
                    <a:gd name="T21" fmla="*/ 552 h 552"/>
                    <a:gd name="T22" fmla="*/ 545 w 614"/>
                    <a:gd name="T23" fmla="*/ 306 h 552"/>
                    <a:gd name="T24" fmla="*/ 614 w 614"/>
                    <a:gd name="T25" fmla="*/ 306 h 552"/>
                    <a:gd name="T26" fmla="*/ 521 w 614"/>
                    <a:gd name="T27" fmla="*/ 201 h 552"/>
                    <a:gd name="T28" fmla="*/ 521 w 614"/>
                    <a:gd name="T29" fmla="*/ 72 h 552"/>
                    <a:gd name="T30" fmla="*/ 421 w 614"/>
                    <a:gd name="T31" fmla="*/ 72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4" h="552">
                      <a:moveTo>
                        <a:pt x="421" y="72"/>
                      </a:moveTo>
                      <a:lnTo>
                        <a:pt x="421" y="112"/>
                      </a:lnTo>
                      <a:lnTo>
                        <a:pt x="304" y="0"/>
                      </a:lnTo>
                      <a:lnTo>
                        <a:pt x="0" y="306"/>
                      </a:lnTo>
                      <a:lnTo>
                        <a:pt x="53" y="306"/>
                      </a:lnTo>
                      <a:lnTo>
                        <a:pt x="53" y="552"/>
                      </a:lnTo>
                      <a:lnTo>
                        <a:pt x="232" y="552"/>
                      </a:lnTo>
                      <a:lnTo>
                        <a:pt x="232" y="406"/>
                      </a:lnTo>
                      <a:lnTo>
                        <a:pt x="366" y="406"/>
                      </a:lnTo>
                      <a:lnTo>
                        <a:pt x="366" y="552"/>
                      </a:lnTo>
                      <a:lnTo>
                        <a:pt x="545" y="552"/>
                      </a:lnTo>
                      <a:lnTo>
                        <a:pt x="545" y="306"/>
                      </a:lnTo>
                      <a:lnTo>
                        <a:pt x="614" y="306"/>
                      </a:lnTo>
                      <a:lnTo>
                        <a:pt x="521" y="201"/>
                      </a:lnTo>
                      <a:lnTo>
                        <a:pt x="521" y="72"/>
                      </a:lnTo>
                      <a:lnTo>
                        <a:pt x="421" y="7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lgn="l" defTabSz="1828709" fontAlgn="auto" hangingPunct="1">
                    <a:spcBef>
                      <a:spcPts val="0"/>
                    </a:spcBef>
                    <a:spcAft>
                      <a:spcPts val="0"/>
                    </a:spcAft>
                  </a:pPr>
                  <a:endParaRPr lang="en-US" sz="3600" dirty="0">
                    <a:solidFill>
                      <a:srgbClr val="333333"/>
                    </a:solidFill>
                    <a:latin typeface="Lato"/>
                    <a:ea typeface="+mn-ea"/>
                    <a:cs typeface="+mn-cs"/>
                  </a:endParaRPr>
                </a:p>
              </p:txBody>
            </p:sp>
          </p:grpSp>
        </p:grpSp>
      </p:grpSp>
      <p:sp>
        <p:nvSpPr>
          <p:cNvPr id="77" name="AutoShape 2"/>
          <p:cNvSpPr>
            <a:spLocks/>
          </p:cNvSpPr>
          <p:nvPr/>
        </p:nvSpPr>
        <p:spPr bwMode="auto">
          <a:xfrm>
            <a:off x="6975780" y="4278862"/>
            <a:ext cx="972405" cy="896825"/>
          </a:xfrm>
          <a:custGeom>
            <a:avLst/>
            <a:gdLst/>
            <a:ahLst/>
            <a:cxnLst/>
            <a:rect l="0" t="0" r="r" b="b"/>
            <a:pathLst>
              <a:path w="21600" h="20461">
                <a:moveTo>
                  <a:pt x="10541" y="0"/>
                </a:moveTo>
                <a:lnTo>
                  <a:pt x="0" y="6234"/>
                </a:lnTo>
                <a:lnTo>
                  <a:pt x="10541" y="12467"/>
                </a:lnTo>
                <a:lnTo>
                  <a:pt x="20416" y="6632"/>
                </a:lnTo>
                <a:cubicBezTo>
                  <a:pt x="20547" y="6712"/>
                  <a:pt x="20597" y="6836"/>
                  <a:pt x="20597" y="6960"/>
                </a:cubicBezTo>
                <a:lnTo>
                  <a:pt x="20597" y="11719"/>
                </a:lnTo>
                <a:cubicBezTo>
                  <a:pt x="20301" y="11841"/>
                  <a:pt x="20084" y="12171"/>
                  <a:pt x="20084" y="12564"/>
                </a:cubicBezTo>
                <a:cubicBezTo>
                  <a:pt x="20084" y="12875"/>
                  <a:pt x="20217" y="13151"/>
                  <a:pt x="20420" y="13312"/>
                </a:cubicBezTo>
                <a:lnTo>
                  <a:pt x="20134" y="15083"/>
                </a:lnTo>
                <a:lnTo>
                  <a:pt x="21550" y="15083"/>
                </a:lnTo>
                <a:lnTo>
                  <a:pt x="21264" y="13312"/>
                </a:lnTo>
                <a:cubicBezTo>
                  <a:pt x="21467" y="13151"/>
                  <a:pt x="21600" y="12875"/>
                  <a:pt x="21600" y="12564"/>
                </a:cubicBezTo>
                <a:cubicBezTo>
                  <a:pt x="21600" y="12171"/>
                  <a:pt x="21384" y="11841"/>
                  <a:pt x="21087" y="11719"/>
                </a:cubicBezTo>
                <a:lnTo>
                  <a:pt x="21087" y="6906"/>
                </a:lnTo>
                <a:cubicBezTo>
                  <a:pt x="21087" y="6704"/>
                  <a:pt x="21043" y="6502"/>
                  <a:pt x="20942" y="6320"/>
                </a:cubicBezTo>
                <a:cubicBezTo>
                  <a:pt x="20857" y="6164"/>
                  <a:pt x="20731" y="6025"/>
                  <a:pt x="20547" y="5916"/>
                </a:cubicBezTo>
                <a:cubicBezTo>
                  <a:pt x="19575" y="5342"/>
                  <a:pt x="10541" y="0"/>
                  <a:pt x="10541" y="0"/>
                </a:cubicBezTo>
                <a:close/>
                <a:moveTo>
                  <a:pt x="4211" y="10336"/>
                </a:moveTo>
                <a:lnTo>
                  <a:pt x="4211" y="17043"/>
                </a:lnTo>
                <a:cubicBezTo>
                  <a:pt x="7710" y="21600"/>
                  <a:pt x="13373" y="21600"/>
                  <a:pt x="16872" y="17043"/>
                </a:cubicBezTo>
                <a:lnTo>
                  <a:pt x="16872" y="10336"/>
                </a:lnTo>
                <a:lnTo>
                  <a:pt x="10541" y="14055"/>
                </a:lnTo>
                <a:cubicBezTo>
                  <a:pt x="10541" y="14055"/>
                  <a:pt x="4211" y="10336"/>
                  <a:pt x="4211" y="10336"/>
                </a:cubicBezTo>
                <a:close/>
                <a:moveTo>
                  <a:pt x="4211" y="10336"/>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pl-PL" dirty="0"/>
          </a:p>
        </p:txBody>
      </p:sp>
      <p:sp>
        <p:nvSpPr>
          <p:cNvPr id="79" name="AutoShape 4"/>
          <p:cNvSpPr>
            <a:spLocks/>
          </p:cNvSpPr>
          <p:nvPr/>
        </p:nvSpPr>
        <p:spPr bwMode="auto">
          <a:xfrm>
            <a:off x="16572530" y="4175094"/>
            <a:ext cx="823897" cy="982713"/>
          </a:xfrm>
          <a:custGeom>
            <a:avLst/>
            <a:gdLst/>
            <a:ahLst/>
            <a:cxnLst/>
            <a:rect l="0" t="0" r="r" b="b"/>
            <a:pathLst>
              <a:path w="19914" h="21028">
                <a:moveTo>
                  <a:pt x="14685" y="18370"/>
                </a:moveTo>
                <a:cubicBezTo>
                  <a:pt x="14933" y="18561"/>
                  <a:pt x="15694" y="19190"/>
                  <a:pt x="15933" y="19361"/>
                </a:cubicBezTo>
                <a:cubicBezTo>
                  <a:pt x="14491" y="20403"/>
                  <a:pt x="12666" y="21028"/>
                  <a:pt x="10679" y="21028"/>
                </a:cubicBezTo>
                <a:cubicBezTo>
                  <a:pt x="8472" y="21028"/>
                  <a:pt x="6464" y="20259"/>
                  <a:pt x="4961" y="19002"/>
                </a:cubicBezTo>
                <a:cubicBezTo>
                  <a:pt x="6297" y="20108"/>
                  <a:pt x="9226" y="20354"/>
                  <a:pt x="10447" y="20283"/>
                </a:cubicBezTo>
                <a:cubicBezTo>
                  <a:pt x="11723" y="20208"/>
                  <a:pt x="13123" y="19909"/>
                  <a:pt x="14685" y="18370"/>
                </a:cubicBezTo>
                <a:close/>
                <a:moveTo>
                  <a:pt x="12096" y="11996"/>
                </a:moveTo>
                <a:lnTo>
                  <a:pt x="12115" y="12018"/>
                </a:lnTo>
                <a:cubicBezTo>
                  <a:pt x="13041" y="12810"/>
                  <a:pt x="20721" y="19454"/>
                  <a:pt x="19578" y="20596"/>
                </a:cubicBezTo>
                <a:lnTo>
                  <a:pt x="19581" y="20599"/>
                </a:lnTo>
                <a:cubicBezTo>
                  <a:pt x="19578" y="20601"/>
                  <a:pt x="19575" y="20602"/>
                  <a:pt x="19572" y="20604"/>
                </a:cubicBezTo>
                <a:cubicBezTo>
                  <a:pt x="19571" y="20606"/>
                  <a:pt x="19570" y="20609"/>
                  <a:pt x="19568" y="20611"/>
                </a:cubicBezTo>
                <a:lnTo>
                  <a:pt x="19565" y="20609"/>
                </a:lnTo>
                <a:cubicBezTo>
                  <a:pt x="18360" y="21600"/>
                  <a:pt x="11611" y="15277"/>
                  <a:pt x="10261" y="13990"/>
                </a:cubicBezTo>
                <a:cubicBezTo>
                  <a:pt x="8909" y="15277"/>
                  <a:pt x="2161" y="21600"/>
                  <a:pt x="956" y="20609"/>
                </a:cubicBezTo>
                <a:lnTo>
                  <a:pt x="954" y="20611"/>
                </a:lnTo>
                <a:cubicBezTo>
                  <a:pt x="951" y="20609"/>
                  <a:pt x="951" y="20606"/>
                  <a:pt x="948" y="20604"/>
                </a:cubicBezTo>
                <a:cubicBezTo>
                  <a:pt x="946" y="20602"/>
                  <a:pt x="942" y="20601"/>
                  <a:pt x="940" y="20599"/>
                </a:cubicBezTo>
                <a:lnTo>
                  <a:pt x="942" y="20596"/>
                </a:lnTo>
                <a:cubicBezTo>
                  <a:pt x="-161" y="19493"/>
                  <a:pt x="6962" y="13261"/>
                  <a:pt x="8285" y="12121"/>
                </a:cubicBezTo>
                <a:cubicBezTo>
                  <a:pt x="8285" y="12126"/>
                  <a:pt x="8285" y="12132"/>
                  <a:pt x="8285" y="12137"/>
                </a:cubicBezTo>
                <a:cubicBezTo>
                  <a:pt x="8285" y="13093"/>
                  <a:pt x="9140" y="13869"/>
                  <a:pt x="10195" y="13869"/>
                </a:cubicBezTo>
                <a:cubicBezTo>
                  <a:pt x="11250" y="13869"/>
                  <a:pt x="12104" y="13093"/>
                  <a:pt x="12104" y="12137"/>
                </a:cubicBezTo>
                <a:cubicBezTo>
                  <a:pt x="12104" y="12089"/>
                  <a:pt x="12100" y="12043"/>
                  <a:pt x="12096" y="11996"/>
                </a:cubicBezTo>
                <a:close/>
                <a:moveTo>
                  <a:pt x="10160" y="10684"/>
                </a:moveTo>
                <a:cubicBezTo>
                  <a:pt x="10976" y="10684"/>
                  <a:pt x="11638" y="11284"/>
                  <a:pt x="11638" y="12025"/>
                </a:cubicBezTo>
                <a:cubicBezTo>
                  <a:pt x="11638" y="12765"/>
                  <a:pt x="10976" y="13366"/>
                  <a:pt x="10160" y="13366"/>
                </a:cubicBezTo>
                <a:cubicBezTo>
                  <a:pt x="9343" y="13366"/>
                  <a:pt x="8681" y="12765"/>
                  <a:pt x="8681" y="12025"/>
                </a:cubicBezTo>
                <a:cubicBezTo>
                  <a:pt x="8681" y="11284"/>
                  <a:pt x="9343" y="10684"/>
                  <a:pt x="10160" y="10684"/>
                </a:cubicBezTo>
                <a:close/>
                <a:moveTo>
                  <a:pt x="8544" y="3749"/>
                </a:moveTo>
                <a:cubicBezTo>
                  <a:pt x="6672" y="3886"/>
                  <a:pt x="4515" y="5722"/>
                  <a:pt x="3409" y="6818"/>
                </a:cubicBezTo>
                <a:cubicBezTo>
                  <a:pt x="1020" y="9185"/>
                  <a:pt x="1552" y="12991"/>
                  <a:pt x="3702" y="15413"/>
                </a:cubicBezTo>
                <a:cubicBezTo>
                  <a:pt x="3470" y="15659"/>
                  <a:pt x="2186" y="17016"/>
                  <a:pt x="1980" y="17251"/>
                </a:cubicBezTo>
                <a:cubicBezTo>
                  <a:pt x="-879" y="13972"/>
                  <a:pt x="-643" y="9200"/>
                  <a:pt x="2697" y="6172"/>
                </a:cubicBezTo>
                <a:cubicBezTo>
                  <a:pt x="4325" y="4695"/>
                  <a:pt x="6413" y="3888"/>
                  <a:pt x="8544" y="3749"/>
                </a:cubicBezTo>
                <a:close/>
                <a:moveTo>
                  <a:pt x="11782" y="3374"/>
                </a:moveTo>
                <a:cubicBezTo>
                  <a:pt x="16360" y="3859"/>
                  <a:pt x="19914" y="7386"/>
                  <a:pt x="19914" y="11668"/>
                </a:cubicBezTo>
                <a:cubicBezTo>
                  <a:pt x="19914" y="13757"/>
                  <a:pt x="19066" y="15666"/>
                  <a:pt x="17668" y="17131"/>
                </a:cubicBezTo>
                <a:cubicBezTo>
                  <a:pt x="18885" y="15833"/>
                  <a:pt x="18979" y="13152"/>
                  <a:pt x="18907" y="11668"/>
                </a:cubicBezTo>
                <a:cubicBezTo>
                  <a:pt x="18750" y="8462"/>
                  <a:pt x="15406" y="6113"/>
                  <a:pt x="11998" y="5778"/>
                </a:cubicBezTo>
                <a:cubicBezTo>
                  <a:pt x="11970" y="5456"/>
                  <a:pt x="11820" y="3673"/>
                  <a:pt x="11782" y="3374"/>
                </a:cubicBezTo>
                <a:close/>
                <a:moveTo>
                  <a:pt x="10127" y="0"/>
                </a:moveTo>
                <a:cubicBezTo>
                  <a:pt x="10131" y="0"/>
                  <a:pt x="10134" y="2"/>
                  <a:pt x="10137" y="2"/>
                </a:cubicBezTo>
                <a:cubicBezTo>
                  <a:pt x="10140" y="2"/>
                  <a:pt x="10143" y="0"/>
                  <a:pt x="10146" y="0"/>
                </a:cubicBezTo>
                <a:lnTo>
                  <a:pt x="10147" y="4"/>
                </a:lnTo>
                <a:cubicBezTo>
                  <a:pt x="11845" y="78"/>
                  <a:pt x="11594" y="9701"/>
                  <a:pt x="11558" y="10855"/>
                </a:cubicBezTo>
                <a:lnTo>
                  <a:pt x="11565" y="10905"/>
                </a:lnTo>
                <a:cubicBezTo>
                  <a:pt x="11215" y="10541"/>
                  <a:pt x="10701" y="10311"/>
                  <a:pt x="10127" y="10311"/>
                </a:cubicBezTo>
                <a:cubicBezTo>
                  <a:pt x="9565" y="10311"/>
                  <a:pt x="9061" y="10532"/>
                  <a:pt x="8712" y="10882"/>
                </a:cubicBezTo>
                <a:lnTo>
                  <a:pt x="8715" y="10855"/>
                </a:lnTo>
                <a:cubicBezTo>
                  <a:pt x="8679" y="9701"/>
                  <a:pt x="8428" y="78"/>
                  <a:pt x="10127" y="4"/>
                </a:cubicBezTo>
                <a:close/>
                <a:moveTo>
                  <a:pt x="10127" y="0"/>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pl-PL" dirty="0"/>
          </a:p>
        </p:txBody>
      </p:sp>
      <p:sp>
        <p:nvSpPr>
          <p:cNvPr id="80" name="AutoShape 25"/>
          <p:cNvSpPr>
            <a:spLocks/>
          </p:cNvSpPr>
          <p:nvPr/>
        </p:nvSpPr>
        <p:spPr bwMode="auto">
          <a:xfrm>
            <a:off x="11774210" y="4222150"/>
            <a:ext cx="872154" cy="841842"/>
          </a:xfrm>
          <a:custGeom>
            <a:avLst/>
            <a:gdLst/>
            <a:ahLst/>
            <a:cxnLst/>
            <a:rect l="0" t="0" r="r" b="b"/>
            <a:pathLst>
              <a:path w="21600" h="21600">
                <a:moveTo>
                  <a:pt x="13683" y="17112"/>
                </a:moveTo>
                <a:lnTo>
                  <a:pt x="13683" y="17929"/>
                </a:lnTo>
                <a:lnTo>
                  <a:pt x="12960" y="17929"/>
                </a:lnTo>
                <a:lnTo>
                  <a:pt x="12960" y="18813"/>
                </a:lnTo>
                <a:lnTo>
                  <a:pt x="13683" y="18813"/>
                </a:lnTo>
                <a:lnTo>
                  <a:pt x="13683" y="19630"/>
                </a:lnTo>
                <a:lnTo>
                  <a:pt x="14466" y="19630"/>
                </a:lnTo>
                <a:lnTo>
                  <a:pt x="14466" y="18813"/>
                </a:lnTo>
                <a:lnTo>
                  <a:pt x="15189" y="18813"/>
                </a:lnTo>
                <a:cubicBezTo>
                  <a:pt x="15189" y="18813"/>
                  <a:pt x="15189" y="17929"/>
                  <a:pt x="15189" y="17929"/>
                </a:cubicBezTo>
                <a:lnTo>
                  <a:pt x="14466" y="17929"/>
                </a:lnTo>
                <a:lnTo>
                  <a:pt x="14466" y="17112"/>
                </a:lnTo>
                <a:close/>
                <a:moveTo>
                  <a:pt x="12175" y="12087"/>
                </a:moveTo>
                <a:lnTo>
                  <a:pt x="11019" y="17104"/>
                </a:lnTo>
                <a:lnTo>
                  <a:pt x="11044" y="14365"/>
                </a:lnTo>
                <a:cubicBezTo>
                  <a:pt x="11044" y="14365"/>
                  <a:pt x="12175" y="12087"/>
                  <a:pt x="12175" y="12087"/>
                </a:cubicBezTo>
                <a:close/>
                <a:moveTo>
                  <a:pt x="9445" y="12087"/>
                </a:moveTo>
                <a:lnTo>
                  <a:pt x="10709" y="14308"/>
                </a:lnTo>
                <a:cubicBezTo>
                  <a:pt x="10709" y="14308"/>
                  <a:pt x="10709" y="17176"/>
                  <a:pt x="10709" y="17176"/>
                </a:cubicBezTo>
                <a:close/>
                <a:moveTo>
                  <a:pt x="8994" y="11731"/>
                </a:moveTo>
                <a:lnTo>
                  <a:pt x="10506" y="17820"/>
                </a:lnTo>
                <a:lnTo>
                  <a:pt x="7980" y="14969"/>
                </a:lnTo>
                <a:lnTo>
                  <a:pt x="8798" y="14045"/>
                </a:lnTo>
                <a:lnTo>
                  <a:pt x="7871" y="12999"/>
                </a:lnTo>
                <a:cubicBezTo>
                  <a:pt x="7871" y="12999"/>
                  <a:pt x="8994" y="11731"/>
                  <a:pt x="8994" y="11731"/>
                </a:cubicBezTo>
                <a:close/>
                <a:moveTo>
                  <a:pt x="12764" y="11376"/>
                </a:moveTo>
                <a:lnTo>
                  <a:pt x="13560" y="11381"/>
                </a:lnTo>
                <a:lnTo>
                  <a:pt x="13897" y="11413"/>
                </a:lnTo>
                <a:cubicBezTo>
                  <a:pt x="14420" y="11495"/>
                  <a:pt x="14901" y="11722"/>
                  <a:pt x="15320" y="12114"/>
                </a:cubicBezTo>
                <a:cubicBezTo>
                  <a:pt x="16877" y="13573"/>
                  <a:pt x="18314" y="15159"/>
                  <a:pt x="19463" y="17060"/>
                </a:cubicBezTo>
                <a:cubicBezTo>
                  <a:pt x="20337" y="18503"/>
                  <a:pt x="21042" y="20019"/>
                  <a:pt x="21600" y="21600"/>
                </a:cubicBezTo>
                <a:lnTo>
                  <a:pt x="17756" y="21600"/>
                </a:lnTo>
                <a:cubicBezTo>
                  <a:pt x="17490" y="20996"/>
                  <a:pt x="17195" y="20405"/>
                  <a:pt x="16867" y="19827"/>
                </a:cubicBezTo>
                <a:cubicBezTo>
                  <a:pt x="16801" y="19711"/>
                  <a:pt x="16737" y="19594"/>
                  <a:pt x="16667" y="19483"/>
                </a:cubicBezTo>
                <a:cubicBezTo>
                  <a:pt x="16640" y="19439"/>
                  <a:pt x="16603" y="19409"/>
                  <a:pt x="16466" y="19250"/>
                </a:cubicBezTo>
                <a:cubicBezTo>
                  <a:pt x="16466" y="19599"/>
                  <a:pt x="16466" y="19813"/>
                  <a:pt x="16466" y="20030"/>
                </a:cubicBezTo>
                <a:cubicBezTo>
                  <a:pt x="16466" y="20554"/>
                  <a:pt x="16466" y="21077"/>
                  <a:pt x="16466" y="21600"/>
                </a:cubicBezTo>
                <a:lnTo>
                  <a:pt x="11019" y="21600"/>
                </a:lnTo>
                <a:lnTo>
                  <a:pt x="11019" y="18436"/>
                </a:lnTo>
                <a:lnTo>
                  <a:pt x="14092" y="14967"/>
                </a:lnTo>
                <a:lnTo>
                  <a:pt x="13274" y="14044"/>
                </a:lnTo>
                <a:lnTo>
                  <a:pt x="14200" y="12998"/>
                </a:lnTo>
                <a:close/>
                <a:moveTo>
                  <a:pt x="12545" y="11376"/>
                </a:moveTo>
                <a:lnTo>
                  <a:pt x="13686" y="12664"/>
                </a:lnTo>
                <a:lnTo>
                  <a:pt x="12760" y="13710"/>
                </a:lnTo>
                <a:lnTo>
                  <a:pt x="13577" y="14634"/>
                </a:lnTo>
                <a:cubicBezTo>
                  <a:pt x="13577" y="14634"/>
                  <a:pt x="11019" y="17522"/>
                  <a:pt x="11019" y="17522"/>
                </a:cubicBezTo>
                <a:close/>
                <a:moveTo>
                  <a:pt x="8846" y="11287"/>
                </a:moveTo>
                <a:lnTo>
                  <a:pt x="7399" y="12920"/>
                </a:lnTo>
                <a:lnTo>
                  <a:pt x="8326" y="13966"/>
                </a:lnTo>
                <a:lnTo>
                  <a:pt x="7508" y="14889"/>
                </a:lnTo>
                <a:lnTo>
                  <a:pt x="10591" y="18369"/>
                </a:lnTo>
                <a:lnTo>
                  <a:pt x="10617" y="18397"/>
                </a:lnTo>
                <a:lnTo>
                  <a:pt x="10617" y="21522"/>
                </a:lnTo>
                <a:lnTo>
                  <a:pt x="5413" y="21522"/>
                </a:lnTo>
                <a:cubicBezTo>
                  <a:pt x="5413" y="20684"/>
                  <a:pt x="5413" y="19847"/>
                  <a:pt x="5413" y="19010"/>
                </a:cubicBezTo>
                <a:cubicBezTo>
                  <a:pt x="5413" y="18948"/>
                  <a:pt x="5404" y="18885"/>
                  <a:pt x="5400" y="18823"/>
                </a:cubicBezTo>
                <a:cubicBezTo>
                  <a:pt x="5350" y="18799"/>
                  <a:pt x="5301" y="18775"/>
                  <a:pt x="5254" y="18751"/>
                </a:cubicBezTo>
                <a:cubicBezTo>
                  <a:pt x="4795" y="19675"/>
                  <a:pt x="4307" y="20584"/>
                  <a:pt x="3872" y="21522"/>
                </a:cubicBezTo>
                <a:lnTo>
                  <a:pt x="0" y="21522"/>
                </a:lnTo>
                <a:cubicBezTo>
                  <a:pt x="1139" y="18250"/>
                  <a:pt x="2901" y="15349"/>
                  <a:pt x="5413" y="12897"/>
                </a:cubicBezTo>
                <a:cubicBezTo>
                  <a:pt x="6158" y="12172"/>
                  <a:pt x="6953" y="11537"/>
                  <a:pt x="7956" y="11349"/>
                </a:cubicBezTo>
                <a:cubicBezTo>
                  <a:pt x="8053" y="11331"/>
                  <a:pt x="8152" y="11318"/>
                  <a:pt x="8251" y="11310"/>
                </a:cubicBezTo>
                <a:close/>
                <a:moveTo>
                  <a:pt x="9445" y="11020"/>
                </a:moveTo>
                <a:lnTo>
                  <a:pt x="10838" y="11131"/>
                </a:lnTo>
                <a:lnTo>
                  <a:pt x="12093" y="11030"/>
                </a:lnTo>
                <a:lnTo>
                  <a:pt x="12158" y="11030"/>
                </a:lnTo>
                <a:cubicBezTo>
                  <a:pt x="12158" y="11030"/>
                  <a:pt x="10896" y="13571"/>
                  <a:pt x="10896" y="13571"/>
                </a:cubicBezTo>
                <a:close/>
                <a:moveTo>
                  <a:pt x="12452" y="3910"/>
                </a:moveTo>
                <a:lnTo>
                  <a:pt x="12452" y="3959"/>
                </a:lnTo>
                <a:lnTo>
                  <a:pt x="15290" y="3959"/>
                </a:lnTo>
                <a:cubicBezTo>
                  <a:pt x="15423" y="4450"/>
                  <a:pt x="15497" y="4971"/>
                  <a:pt x="15499" y="5511"/>
                </a:cubicBezTo>
                <a:cubicBezTo>
                  <a:pt x="15502" y="8498"/>
                  <a:pt x="13373" y="10887"/>
                  <a:pt x="10706" y="10886"/>
                </a:cubicBezTo>
                <a:cubicBezTo>
                  <a:pt x="8081" y="10883"/>
                  <a:pt x="5979" y="8479"/>
                  <a:pt x="5982" y="5490"/>
                </a:cubicBezTo>
                <a:cubicBezTo>
                  <a:pt x="5984" y="4958"/>
                  <a:pt x="6057" y="4445"/>
                  <a:pt x="6188" y="3959"/>
                </a:cubicBezTo>
                <a:lnTo>
                  <a:pt x="9050" y="3959"/>
                </a:lnTo>
                <a:cubicBezTo>
                  <a:pt x="9360" y="4661"/>
                  <a:pt x="9999" y="5144"/>
                  <a:pt x="10740" y="5144"/>
                </a:cubicBezTo>
                <a:cubicBezTo>
                  <a:pt x="11499" y="5144"/>
                  <a:pt x="12151" y="4638"/>
                  <a:pt x="12452" y="3910"/>
                </a:cubicBezTo>
                <a:close/>
                <a:moveTo>
                  <a:pt x="10823" y="2133"/>
                </a:moveTo>
                <a:cubicBezTo>
                  <a:pt x="11279" y="2133"/>
                  <a:pt x="11649" y="2551"/>
                  <a:pt x="11649" y="3066"/>
                </a:cubicBezTo>
                <a:cubicBezTo>
                  <a:pt x="11649" y="3581"/>
                  <a:pt x="11279" y="3999"/>
                  <a:pt x="10823" y="3999"/>
                </a:cubicBezTo>
                <a:cubicBezTo>
                  <a:pt x="10366" y="3999"/>
                  <a:pt x="9996" y="3581"/>
                  <a:pt x="9996" y="3066"/>
                </a:cubicBezTo>
                <a:cubicBezTo>
                  <a:pt x="9996" y="2551"/>
                  <a:pt x="10366" y="2133"/>
                  <a:pt x="10823" y="2133"/>
                </a:cubicBezTo>
                <a:close/>
                <a:moveTo>
                  <a:pt x="10737" y="0"/>
                </a:moveTo>
                <a:cubicBezTo>
                  <a:pt x="12314" y="0"/>
                  <a:pt x="13707" y="859"/>
                  <a:pt x="14576" y="2181"/>
                </a:cubicBezTo>
                <a:lnTo>
                  <a:pt x="12548" y="2181"/>
                </a:lnTo>
                <a:cubicBezTo>
                  <a:pt x="12300" y="1329"/>
                  <a:pt x="11592" y="714"/>
                  <a:pt x="10755" y="714"/>
                </a:cubicBezTo>
                <a:cubicBezTo>
                  <a:pt x="9918" y="714"/>
                  <a:pt x="9209" y="1329"/>
                  <a:pt x="8961" y="2181"/>
                </a:cubicBezTo>
                <a:lnTo>
                  <a:pt x="6926" y="2181"/>
                </a:lnTo>
                <a:cubicBezTo>
                  <a:pt x="7791" y="861"/>
                  <a:pt x="9176" y="0"/>
                  <a:pt x="10737" y="0"/>
                </a:cubicBezTo>
                <a:close/>
                <a:moveTo>
                  <a:pt x="10737" y="0"/>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Text" lastClr="000000"/>
              </a:solidFill>
              <a:effectLst/>
              <a:uLnTx/>
              <a:uFillTx/>
            </a:endParaRPr>
          </a:p>
        </p:txBody>
      </p:sp>
      <p:sp>
        <p:nvSpPr>
          <p:cNvPr id="81" name="AutoShape 3"/>
          <p:cNvSpPr>
            <a:spLocks/>
          </p:cNvSpPr>
          <p:nvPr/>
        </p:nvSpPr>
        <p:spPr bwMode="auto">
          <a:xfrm>
            <a:off x="21448571" y="4216304"/>
            <a:ext cx="588470" cy="935657"/>
          </a:xfrm>
          <a:custGeom>
            <a:avLst/>
            <a:gdLst/>
            <a:ahLst/>
            <a:cxnLst/>
            <a:rect l="0" t="0" r="r" b="b"/>
            <a:pathLst>
              <a:path w="21600" h="21600">
                <a:moveTo>
                  <a:pt x="2714" y="17772"/>
                </a:moveTo>
                <a:lnTo>
                  <a:pt x="2714" y="18678"/>
                </a:lnTo>
                <a:lnTo>
                  <a:pt x="18854" y="18678"/>
                </a:lnTo>
                <a:cubicBezTo>
                  <a:pt x="18854" y="18678"/>
                  <a:pt x="18854" y="17772"/>
                  <a:pt x="18854" y="17772"/>
                </a:cubicBezTo>
                <a:close/>
                <a:moveTo>
                  <a:pt x="2714" y="16196"/>
                </a:moveTo>
                <a:lnTo>
                  <a:pt x="2714" y="17102"/>
                </a:lnTo>
                <a:lnTo>
                  <a:pt x="18854" y="17102"/>
                </a:lnTo>
                <a:cubicBezTo>
                  <a:pt x="18854" y="17102"/>
                  <a:pt x="18854" y="16196"/>
                  <a:pt x="18854" y="16196"/>
                </a:cubicBezTo>
                <a:close/>
                <a:moveTo>
                  <a:pt x="2714" y="14621"/>
                </a:moveTo>
                <a:lnTo>
                  <a:pt x="2714" y="15527"/>
                </a:lnTo>
                <a:lnTo>
                  <a:pt x="18854" y="15527"/>
                </a:lnTo>
                <a:cubicBezTo>
                  <a:pt x="18854" y="15527"/>
                  <a:pt x="18854" y="14621"/>
                  <a:pt x="18854" y="14621"/>
                </a:cubicBezTo>
                <a:close/>
                <a:moveTo>
                  <a:pt x="2714" y="13045"/>
                </a:moveTo>
                <a:lnTo>
                  <a:pt x="2714" y="13951"/>
                </a:lnTo>
                <a:lnTo>
                  <a:pt x="18854" y="13951"/>
                </a:lnTo>
                <a:lnTo>
                  <a:pt x="18854" y="13045"/>
                </a:lnTo>
                <a:cubicBezTo>
                  <a:pt x="18854" y="13045"/>
                  <a:pt x="2714" y="13045"/>
                  <a:pt x="2714" y="13045"/>
                </a:cubicBezTo>
                <a:close/>
                <a:moveTo>
                  <a:pt x="9672" y="6276"/>
                </a:moveTo>
                <a:lnTo>
                  <a:pt x="9672" y="7843"/>
                </a:lnTo>
                <a:lnTo>
                  <a:pt x="7175" y="7843"/>
                </a:lnTo>
                <a:cubicBezTo>
                  <a:pt x="7175" y="7843"/>
                  <a:pt x="7175" y="9529"/>
                  <a:pt x="7175" y="9529"/>
                </a:cubicBezTo>
                <a:lnTo>
                  <a:pt x="9672" y="9529"/>
                </a:lnTo>
                <a:lnTo>
                  <a:pt x="9672" y="11096"/>
                </a:lnTo>
                <a:lnTo>
                  <a:pt x="12361" y="11096"/>
                </a:lnTo>
                <a:lnTo>
                  <a:pt x="12361" y="9529"/>
                </a:lnTo>
                <a:lnTo>
                  <a:pt x="14858" y="9529"/>
                </a:lnTo>
                <a:lnTo>
                  <a:pt x="14858" y="7843"/>
                </a:lnTo>
                <a:lnTo>
                  <a:pt x="12361" y="7843"/>
                </a:lnTo>
                <a:lnTo>
                  <a:pt x="12361" y="6276"/>
                </a:lnTo>
                <a:close/>
                <a:moveTo>
                  <a:pt x="1856" y="2892"/>
                </a:moveTo>
                <a:lnTo>
                  <a:pt x="4371" y="2892"/>
                </a:lnTo>
                <a:cubicBezTo>
                  <a:pt x="4303" y="3000"/>
                  <a:pt x="4246" y="3188"/>
                  <a:pt x="4246" y="3348"/>
                </a:cubicBezTo>
                <a:lnTo>
                  <a:pt x="4246" y="4391"/>
                </a:lnTo>
                <a:lnTo>
                  <a:pt x="17354" y="4391"/>
                </a:lnTo>
                <a:lnTo>
                  <a:pt x="17354" y="3348"/>
                </a:lnTo>
                <a:cubicBezTo>
                  <a:pt x="17354" y="3188"/>
                  <a:pt x="17308" y="3035"/>
                  <a:pt x="17229" y="2892"/>
                </a:cubicBezTo>
                <a:lnTo>
                  <a:pt x="19537" y="2892"/>
                </a:lnTo>
                <a:cubicBezTo>
                  <a:pt x="20672" y="2892"/>
                  <a:pt x="21600" y="3474"/>
                  <a:pt x="21600" y="4186"/>
                </a:cubicBezTo>
                <a:lnTo>
                  <a:pt x="21600" y="20306"/>
                </a:lnTo>
                <a:cubicBezTo>
                  <a:pt x="21600" y="21018"/>
                  <a:pt x="20672" y="21600"/>
                  <a:pt x="19537" y="21600"/>
                </a:cubicBezTo>
                <a:lnTo>
                  <a:pt x="2063" y="21600"/>
                </a:lnTo>
                <a:cubicBezTo>
                  <a:pt x="928" y="21600"/>
                  <a:pt x="0" y="21018"/>
                  <a:pt x="0" y="20306"/>
                </a:cubicBezTo>
                <a:lnTo>
                  <a:pt x="0" y="4186"/>
                </a:lnTo>
                <a:cubicBezTo>
                  <a:pt x="0" y="3474"/>
                  <a:pt x="928" y="2892"/>
                  <a:pt x="1856" y="2892"/>
                </a:cubicBezTo>
                <a:close/>
                <a:moveTo>
                  <a:pt x="10874" y="561"/>
                </a:moveTo>
                <a:cubicBezTo>
                  <a:pt x="10238" y="561"/>
                  <a:pt x="9723" y="884"/>
                  <a:pt x="9723" y="1283"/>
                </a:cubicBezTo>
                <a:cubicBezTo>
                  <a:pt x="9723" y="1465"/>
                  <a:pt x="9831" y="1631"/>
                  <a:pt x="10007" y="1758"/>
                </a:cubicBezTo>
                <a:lnTo>
                  <a:pt x="11741" y="1758"/>
                </a:lnTo>
                <a:cubicBezTo>
                  <a:pt x="11918" y="1631"/>
                  <a:pt x="12026" y="1465"/>
                  <a:pt x="12026" y="1283"/>
                </a:cubicBezTo>
                <a:cubicBezTo>
                  <a:pt x="12026" y="884"/>
                  <a:pt x="11511" y="561"/>
                  <a:pt x="10874" y="561"/>
                </a:cubicBezTo>
                <a:close/>
                <a:moveTo>
                  <a:pt x="10874" y="0"/>
                </a:moveTo>
                <a:cubicBezTo>
                  <a:pt x="12004" y="0"/>
                  <a:pt x="12920" y="575"/>
                  <a:pt x="12920" y="1283"/>
                </a:cubicBezTo>
                <a:cubicBezTo>
                  <a:pt x="12920" y="1451"/>
                  <a:pt x="12867" y="1611"/>
                  <a:pt x="12774" y="1758"/>
                </a:cubicBezTo>
                <a:lnTo>
                  <a:pt x="14716" y="1758"/>
                </a:lnTo>
                <a:cubicBezTo>
                  <a:pt x="15850" y="1758"/>
                  <a:pt x="16779" y="2340"/>
                  <a:pt x="16779" y="3052"/>
                </a:cubicBezTo>
                <a:lnTo>
                  <a:pt x="16779" y="4023"/>
                </a:lnTo>
                <a:lnTo>
                  <a:pt x="4970" y="4023"/>
                </a:lnTo>
                <a:lnTo>
                  <a:pt x="4970" y="3052"/>
                </a:lnTo>
                <a:cubicBezTo>
                  <a:pt x="4970" y="2340"/>
                  <a:pt x="5898" y="1758"/>
                  <a:pt x="7033" y="1758"/>
                </a:cubicBezTo>
                <a:lnTo>
                  <a:pt x="8975" y="1758"/>
                </a:lnTo>
                <a:cubicBezTo>
                  <a:pt x="8882" y="1611"/>
                  <a:pt x="8829" y="1451"/>
                  <a:pt x="8829" y="1283"/>
                </a:cubicBezTo>
                <a:cubicBezTo>
                  <a:pt x="8829" y="575"/>
                  <a:pt x="9745" y="0"/>
                  <a:pt x="10874" y="0"/>
                </a:cubicBezTo>
                <a:close/>
                <a:moveTo>
                  <a:pt x="10874" y="0"/>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pl-PL" dirty="0"/>
          </a:p>
        </p:txBody>
      </p:sp>
      <p:pic>
        <p:nvPicPr>
          <p:cNvPr id="63" name="Picture 62"/>
          <p:cNvPicPr>
            <a:picLocks noChangeAspect="1"/>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backgroundRemoval t="1600" b="100000" l="10000" r="9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2900017" y="291314"/>
            <a:ext cx="1134302" cy="1134302"/>
          </a:xfrm>
          <a:prstGeom prst="rect">
            <a:avLst/>
          </a:prstGeom>
        </p:spPr>
      </p:pic>
      <p:sp>
        <p:nvSpPr>
          <p:cNvPr id="64" name="Rectangle 63"/>
          <p:cNvSpPr/>
          <p:nvPr/>
        </p:nvSpPr>
        <p:spPr>
          <a:xfrm>
            <a:off x="20880925" y="13189868"/>
            <a:ext cx="3503075" cy="400110"/>
          </a:xfrm>
          <a:prstGeom prst="rect">
            <a:avLst/>
          </a:prstGeom>
        </p:spPr>
        <p:txBody>
          <a:bodyPr wrap="none">
            <a:spAutoFit/>
          </a:bodyPr>
          <a:lstStyle/>
          <a:p>
            <a:r>
              <a:rPr lang="en-US" sz="2000" dirty="0"/>
              <a:t>Illinois Blockchain Initiative ©</a:t>
            </a:r>
          </a:p>
        </p:txBody>
      </p:sp>
    </p:spTree>
    <p:extLst>
      <p:ext uri="{BB962C8B-B14F-4D97-AF65-F5344CB8AC3E}">
        <p14:creationId xmlns:p14="http://schemas.microsoft.com/office/powerpoint/2010/main" val="27635295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68" b="768"/>
          <a:stretch>
            <a:fillRect/>
          </a:stretch>
        </p:blipFill>
        <p:spPr>
          <a:xfrm>
            <a:off x="12997542" y="0"/>
            <a:ext cx="11386457" cy="13716000"/>
          </a:xfrm>
          <a:prstGeom prst="rect">
            <a:avLst/>
          </a:prstGeom>
        </p:spPr>
      </p:pic>
      <p:sp>
        <p:nvSpPr>
          <p:cNvPr id="35" name="Title 34"/>
          <p:cNvSpPr>
            <a:spLocks noGrp="1"/>
          </p:cNvSpPr>
          <p:nvPr>
            <p:ph type="title"/>
          </p:nvPr>
        </p:nvSpPr>
        <p:spPr>
          <a:xfrm>
            <a:off x="426597" y="925878"/>
            <a:ext cx="12304972" cy="2923877"/>
          </a:xfrm>
        </p:spPr>
        <p:txBody>
          <a:bodyPr/>
          <a:lstStyle/>
          <a:p>
            <a:r>
              <a:rPr lang="en-US" dirty="0" smtClean="0">
                <a:latin typeface="+mj-lt"/>
              </a:rPr>
              <a:t>Illinois Blockchain </a:t>
            </a:r>
            <a:br>
              <a:rPr lang="en-US" dirty="0" smtClean="0">
                <a:latin typeface="+mj-lt"/>
              </a:rPr>
            </a:br>
            <a:r>
              <a:rPr lang="en-US" dirty="0" smtClean="0">
                <a:latin typeface="+mj-lt"/>
              </a:rPr>
              <a:t>Initiative (IBI) Contacts</a:t>
            </a:r>
            <a:endParaRPr lang="pl-PL" dirty="0">
              <a:latin typeface="+mj-lt"/>
            </a:endParaRPr>
          </a:p>
        </p:txBody>
      </p:sp>
      <p:grpSp>
        <p:nvGrpSpPr>
          <p:cNvPr id="57" name="Group 56"/>
          <p:cNvGrpSpPr/>
          <p:nvPr/>
        </p:nvGrpSpPr>
        <p:grpSpPr>
          <a:xfrm>
            <a:off x="16817794" y="3485858"/>
            <a:ext cx="2586636" cy="5475232"/>
            <a:chOff x="17274552" y="3492011"/>
            <a:chExt cx="2466676" cy="5221309"/>
          </a:xfrm>
        </p:grpSpPr>
        <p:sp>
          <p:nvSpPr>
            <p:cNvPr id="38" name="AutoShape 11"/>
            <p:cNvSpPr>
              <a:spLocks/>
            </p:cNvSpPr>
            <p:nvPr/>
          </p:nvSpPr>
          <p:spPr bwMode="auto">
            <a:xfrm>
              <a:off x="17274552" y="3492011"/>
              <a:ext cx="2466676" cy="246667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fontAlgn="auto" hangingPunct="1">
                <a:spcBef>
                  <a:spcPts val="0"/>
                </a:spcBef>
                <a:spcAft>
                  <a:spcPts val="0"/>
                </a:spcAft>
              </a:pPr>
              <a:endParaRPr lang="en-US" sz="4000" kern="0" dirty="0">
                <a:solidFill>
                  <a:srgbClr val="66C8BD"/>
                </a:solidFill>
                <a:effectLst>
                  <a:outerShdw blurRad="38100" dist="38100" dir="2700000" algn="tl">
                    <a:srgbClr val="000000"/>
                  </a:outerShdw>
                </a:effectLst>
                <a:latin typeface="Aleo" panose="020F0502020204030203" pitchFamily="34" charset="0"/>
                <a:cs typeface="Arial" panose="020B0604020202020204" pitchFamily="34" charset="0"/>
              </a:endParaRPr>
            </a:p>
          </p:txBody>
        </p:sp>
        <p:sp>
          <p:nvSpPr>
            <p:cNvPr id="39" name="AutoShape 12"/>
            <p:cNvSpPr>
              <a:spLocks/>
            </p:cNvSpPr>
            <p:nvPr/>
          </p:nvSpPr>
          <p:spPr bwMode="auto">
            <a:xfrm>
              <a:off x="18232010" y="4153025"/>
              <a:ext cx="1485987" cy="1755135"/>
            </a:xfrm>
            <a:custGeom>
              <a:avLst/>
              <a:gdLst>
                <a:gd name="T0" fmla="*/ 10255 w 20511"/>
                <a:gd name="T1" fmla="*/ 10800 h 21600"/>
                <a:gd name="T2" fmla="*/ 10255 w 20511"/>
                <a:gd name="T3" fmla="*/ 10800 h 21600"/>
                <a:gd name="T4" fmla="*/ 10255 w 20511"/>
                <a:gd name="T5" fmla="*/ 10800 h 21600"/>
                <a:gd name="T6" fmla="*/ 10255 w 20511"/>
                <a:gd name="T7" fmla="*/ 10800 h 21600"/>
              </a:gdLst>
              <a:ahLst/>
              <a:cxnLst>
                <a:cxn ang="0">
                  <a:pos x="T0" y="T1"/>
                </a:cxn>
                <a:cxn ang="0">
                  <a:pos x="T2" y="T3"/>
                </a:cxn>
                <a:cxn ang="0">
                  <a:pos x="T4" y="T5"/>
                </a:cxn>
                <a:cxn ang="0">
                  <a:pos x="T6" y="T7"/>
                </a:cxn>
              </a:cxnLst>
              <a:rect l="0" t="0" r="r" b="b"/>
              <a:pathLst>
                <a:path w="20511" h="21600">
                  <a:moveTo>
                    <a:pt x="0" y="17019"/>
                  </a:moveTo>
                  <a:lnTo>
                    <a:pt x="8317" y="21600"/>
                  </a:lnTo>
                  <a:cubicBezTo>
                    <a:pt x="8317" y="21600"/>
                    <a:pt x="21600" y="18552"/>
                    <a:pt x="20439" y="5212"/>
                  </a:cubicBezTo>
                  <a:lnTo>
                    <a:pt x="12207" y="0"/>
                  </a:lnTo>
                  <a:lnTo>
                    <a:pt x="0" y="17019"/>
                  </a:lnTo>
                  <a:close/>
                </a:path>
              </a:pathLst>
            </a:custGeom>
            <a:solidFill>
              <a:schemeClr val="accent5">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defTabSz="457200" fontAlgn="auto" hangingPunct="1">
                <a:spcBef>
                  <a:spcPts val="0"/>
                </a:spcBef>
                <a:spcAft>
                  <a:spcPts val="0"/>
                </a:spcAft>
              </a:pPr>
              <a:endParaRPr lang="en-US" sz="3200" kern="0" dirty="0">
                <a:solidFill>
                  <a:sysClr val="windowText" lastClr="000000"/>
                </a:solidFill>
                <a:latin typeface="Lato" panose="020F0502020204030203" pitchFamily="34" charset="0"/>
                <a:sym typeface="Source Sans Pro Light"/>
              </a:endParaRPr>
            </a:p>
          </p:txBody>
        </p:sp>
        <p:sp>
          <p:nvSpPr>
            <p:cNvPr id="40" name="AutoShape 13"/>
            <p:cNvSpPr>
              <a:spLocks/>
            </p:cNvSpPr>
            <p:nvPr/>
          </p:nvSpPr>
          <p:spPr bwMode="auto">
            <a:xfrm>
              <a:off x="17624819" y="3866346"/>
              <a:ext cx="1700481" cy="170048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6"/>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fontAlgn="auto" hangingPunct="1">
                <a:spcBef>
                  <a:spcPts val="0"/>
                </a:spcBef>
                <a:spcAft>
                  <a:spcPts val="0"/>
                </a:spcAft>
              </a:pPr>
              <a:endParaRPr lang="en-US" sz="4000" kern="0" dirty="0">
                <a:solidFill>
                  <a:srgbClr val="FFFFFF"/>
                </a:solidFill>
                <a:effectLst>
                  <a:outerShdw blurRad="38100" dist="38100" dir="2700000" algn="tl">
                    <a:srgbClr val="000000"/>
                  </a:outerShdw>
                </a:effectLst>
                <a:latin typeface="Aleo" panose="020F0502020204030203" pitchFamily="34" charset="0"/>
                <a:cs typeface="Arial" panose="020B0604020202020204" pitchFamily="34" charset="0"/>
              </a:endParaRPr>
            </a:p>
          </p:txBody>
        </p:sp>
        <p:sp>
          <p:nvSpPr>
            <p:cNvPr id="45" name="AutoShape 19"/>
            <p:cNvSpPr>
              <a:spLocks/>
            </p:cNvSpPr>
            <p:nvPr/>
          </p:nvSpPr>
          <p:spPr bwMode="auto">
            <a:xfrm>
              <a:off x="18234795" y="8190124"/>
              <a:ext cx="523196" cy="52319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FFDFF"/>
            </a:solidFill>
            <a:ln w="203200" cap="flat" cmpd="sng">
              <a:solidFill>
                <a:schemeClr val="accent5"/>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fontAlgn="auto" hangingPunct="1">
                <a:spcBef>
                  <a:spcPts val="0"/>
                </a:spcBef>
                <a:spcAft>
                  <a:spcPts val="0"/>
                </a:spcAft>
              </a:pPr>
              <a:endParaRPr lang="en-US" sz="4000" kern="0" dirty="0">
                <a:solidFill>
                  <a:srgbClr val="FFFFFF"/>
                </a:solidFill>
                <a:effectLst>
                  <a:outerShdw blurRad="38100" dist="38100" dir="2700000" algn="tl">
                    <a:srgbClr val="C0C0C0"/>
                  </a:outerShdw>
                </a:effectLst>
                <a:latin typeface="Aleo" panose="020F0502020204030203" pitchFamily="34" charset="0"/>
                <a:cs typeface="Arial" panose="020B0604020202020204" pitchFamily="34" charset="0"/>
              </a:endParaRPr>
            </a:p>
          </p:txBody>
        </p:sp>
        <p:cxnSp>
          <p:nvCxnSpPr>
            <p:cNvPr id="46" name="Straight Connector 45"/>
            <p:cNvCxnSpPr/>
            <p:nvPr/>
          </p:nvCxnSpPr>
          <p:spPr bwMode="auto">
            <a:xfrm>
              <a:off x="18496393" y="5796752"/>
              <a:ext cx="0" cy="2425246"/>
            </a:xfrm>
            <a:prstGeom prst="line">
              <a:avLst/>
            </a:prstGeom>
            <a:blipFill dpi="0" rotWithShape="0">
              <a:blip r:embed="rId4"/>
              <a:srcRect/>
              <a:tile tx="0" ty="0" sx="100000" sy="100000" flip="none" algn="tl"/>
            </a:blipFill>
            <a:ln w="63500" cap="flat" cmpd="sng" algn="ctr">
              <a:solidFill>
                <a:schemeClr val="accent5"/>
              </a:solidFill>
              <a:prstDash val="solid"/>
              <a:miter lim="0"/>
              <a:headEnd type="none" w="med" len="med"/>
              <a:tailEnd type="none" w="med" len="med"/>
            </a:ln>
            <a:effectLst/>
          </p:spPr>
        </p:cxnSp>
        <p:sp>
          <p:nvSpPr>
            <p:cNvPr id="55" name="Shape 192"/>
            <p:cNvSpPr/>
            <p:nvPr/>
          </p:nvSpPr>
          <p:spPr>
            <a:xfrm>
              <a:off x="18085368" y="4137621"/>
              <a:ext cx="840217" cy="1189589"/>
            </a:xfrm>
            <a:custGeom>
              <a:avLst/>
              <a:gdLst/>
              <a:ahLst/>
              <a:cxnLst>
                <a:cxn ang="0">
                  <a:pos x="wd2" y="hd2"/>
                </a:cxn>
                <a:cxn ang="5400000">
                  <a:pos x="wd2" y="hd2"/>
                </a:cxn>
                <a:cxn ang="10800000">
                  <a:pos x="wd2" y="hd2"/>
                </a:cxn>
                <a:cxn ang="16200000">
                  <a:pos x="wd2" y="hd2"/>
                </a:cxn>
              </a:cxnLst>
              <a:rect l="0" t="0" r="r" b="b"/>
              <a:pathLst>
                <a:path w="21600" h="21600" extrusionOk="0">
                  <a:moveTo>
                    <a:pt x="10800" y="11535"/>
                  </a:moveTo>
                  <a:cubicBezTo>
                    <a:pt x="7279" y="11535"/>
                    <a:pt x="4425" y="9519"/>
                    <a:pt x="4425" y="7033"/>
                  </a:cubicBezTo>
                  <a:cubicBezTo>
                    <a:pt x="4425" y="4546"/>
                    <a:pt x="7279" y="2530"/>
                    <a:pt x="10800" y="2530"/>
                  </a:cubicBezTo>
                  <a:cubicBezTo>
                    <a:pt x="14321" y="2530"/>
                    <a:pt x="17175" y="4546"/>
                    <a:pt x="17175" y="7033"/>
                  </a:cubicBezTo>
                  <a:cubicBezTo>
                    <a:pt x="17175" y="9519"/>
                    <a:pt x="14321" y="11535"/>
                    <a:pt x="10800" y="11535"/>
                  </a:cubicBezTo>
                  <a:close/>
                  <a:moveTo>
                    <a:pt x="10800" y="0"/>
                  </a:moveTo>
                  <a:cubicBezTo>
                    <a:pt x="4835" y="0"/>
                    <a:pt x="0" y="3415"/>
                    <a:pt x="0" y="7628"/>
                  </a:cubicBezTo>
                  <a:cubicBezTo>
                    <a:pt x="0" y="9353"/>
                    <a:pt x="812" y="10944"/>
                    <a:pt x="2178" y="12222"/>
                  </a:cubicBezTo>
                  <a:cubicBezTo>
                    <a:pt x="2261" y="12320"/>
                    <a:pt x="10220" y="21373"/>
                    <a:pt x="10220" y="21373"/>
                  </a:cubicBezTo>
                  <a:cubicBezTo>
                    <a:pt x="10354" y="21524"/>
                    <a:pt x="10577" y="21600"/>
                    <a:pt x="10800" y="21600"/>
                  </a:cubicBezTo>
                  <a:cubicBezTo>
                    <a:pt x="11023" y="21600"/>
                    <a:pt x="11246" y="21524"/>
                    <a:pt x="11380" y="21373"/>
                  </a:cubicBezTo>
                  <a:cubicBezTo>
                    <a:pt x="11380" y="21373"/>
                    <a:pt x="19339" y="12320"/>
                    <a:pt x="19422" y="12222"/>
                  </a:cubicBezTo>
                  <a:cubicBezTo>
                    <a:pt x="20788" y="10944"/>
                    <a:pt x="21600" y="9353"/>
                    <a:pt x="21600" y="7628"/>
                  </a:cubicBezTo>
                  <a:cubicBezTo>
                    <a:pt x="21600" y="3415"/>
                    <a:pt x="16765" y="0"/>
                    <a:pt x="10800" y="0"/>
                  </a:cubicBezTo>
                  <a:close/>
                </a:path>
              </a:pathLst>
            </a:custGeom>
            <a:solidFill>
              <a:srgbClr val="FFFFFF"/>
            </a:solidFill>
            <a:ln w="12700">
              <a:miter lim="400000"/>
            </a:ln>
          </p:spPr>
          <p:txBody>
            <a:bodyPr lIns="0" tIns="0" rIns="0" bIns="0" anchor="ctr"/>
            <a:lstStyle/>
            <a:p>
              <a:pPr defTabSz="457200" fontAlgn="auto" hangingPunct="1">
                <a:spcBef>
                  <a:spcPts val="0"/>
                </a:spcBef>
                <a:spcAft>
                  <a:spcPts val="0"/>
                </a:spcAft>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sz="3000" kern="0">
                <a:solidFill>
                  <a:srgbClr val="FFFFFF"/>
                </a:solidFill>
                <a:effectLst>
                  <a:outerShdw blurRad="38100" dist="12700" dir="5400000" rotWithShape="0">
                    <a:srgbClr val="000000">
                      <a:alpha val="50000"/>
                    </a:srgbClr>
                  </a:outerShdw>
                </a:effectLst>
                <a:latin typeface="Aleo" panose="020F0502020204030203" pitchFamily="34" charset="0"/>
                <a:ea typeface="Helvetica"/>
                <a:cs typeface="Arial" panose="020B0604020202020204" pitchFamily="34" charset="0"/>
                <a:sym typeface="Helvetica"/>
              </a:endParaRPr>
            </a:p>
          </p:txBody>
        </p:sp>
      </p:grpSp>
      <p:sp>
        <p:nvSpPr>
          <p:cNvPr id="76" name="AutoShape 34"/>
          <p:cNvSpPr>
            <a:spLocks/>
          </p:cNvSpPr>
          <p:nvPr/>
        </p:nvSpPr>
        <p:spPr bwMode="auto">
          <a:xfrm>
            <a:off x="2847931" y="6391480"/>
            <a:ext cx="403010" cy="653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6" y="17990"/>
                </a:moveTo>
                <a:lnTo>
                  <a:pt x="19416" y="17426"/>
                </a:lnTo>
                <a:lnTo>
                  <a:pt x="19593" y="16614"/>
                </a:lnTo>
                <a:lnTo>
                  <a:pt x="20321" y="16104"/>
                </a:lnTo>
                <a:lnTo>
                  <a:pt x="20903" y="15392"/>
                </a:lnTo>
                <a:lnTo>
                  <a:pt x="21600" y="14694"/>
                </a:lnTo>
                <a:lnTo>
                  <a:pt x="21484" y="13776"/>
                </a:lnTo>
                <a:lnTo>
                  <a:pt x="20859" y="13158"/>
                </a:lnTo>
                <a:lnTo>
                  <a:pt x="20828" y="12573"/>
                </a:lnTo>
                <a:lnTo>
                  <a:pt x="21045" y="11652"/>
                </a:lnTo>
                <a:lnTo>
                  <a:pt x="20788" y="10398"/>
                </a:lnTo>
                <a:lnTo>
                  <a:pt x="20455" y="7641"/>
                </a:lnTo>
                <a:lnTo>
                  <a:pt x="20052" y="5018"/>
                </a:lnTo>
                <a:lnTo>
                  <a:pt x="19764" y="2984"/>
                </a:lnTo>
                <a:lnTo>
                  <a:pt x="19679" y="2823"/>
                </a:lnTo>
                <a:lnTo>
                  <a:pt x="19426" y="2371"/>
                </a:lnTo>
                <a:lnTo>
                  <a:pt x="19023" y="1721"/>
                </a:lnTo>
                <a:lnTo>
                  <a:pt x="18520" y="1410"/>
                </a:lnTo>
                <a:lnTo>
                  <a:pt x="18065" y="959"/>
                </a:lnTo>
                <a:lnTo>
                  <a:pt x="17993" y="0"/>
                </a:lnTo>
                <a:lnTo>
                  <a:pt x="3708" y="453"/>
                </a:lnTo>
                <a:lnTo>
                  <a:pt x="3779" y="868"/>
                </a:lnTo>
                <a:lnTo>
                  <a:pt x="4492" y="988"/>
                </a:lnTo>
                <a:lnTo>
                  <a:pt x="4778" y="1188"/>
                </a:lnTo>
                <a:lnTo>
                  <a:pt x="4920" y="1507"/>
                </a:lnTo>
                <a:lnTo>
                  <a:pt x="6132" y="2106"/>
                </a:lnTo>
                <a:lnTo>
                  <a:pt x="6346" y="2506"/>
                </a:lnTo>
                <a:lnTo>
                  <a:pt x="6132" y="3105"/>
                </a:lnTo>
                <a:lnTo>
                  <a:pt x="5562" y="3744"/>
                </a:lnTo>
                <a:lnTo>
                  <a:pt x="5348" y="4183"/>
                </a:lnTo>
                <a:lnTo>
                  <a:pt x="4636" y="4503"/>
                </a:lnTo>
                <a:lnTo>
                  <a:pt x="4065" y="4623"/>
                </a:lnTo>
                <a:lnTo>
                  <a:pt x="2425" y="4862"/>
                </a:lnTo>
                <a:lnTo>
                  <a:pt x="2211" y="5182"/>
                </a:lnTo>
                <a:lnTo>
                  <a:pt x="1996" y="5541"/>
                </a:lnTo>
                <a:lnTo>
                  <a:pt x="2211" y="5781"/>
                </a:lnTo>
                <a:lnTo>
                  <a:pt x="2781" y="6061"/>
                </a:lnTo>
                <a:lnTo>
                  <a:pt x="2711" y="6780"/>
                </a:lnTo>
                <a:lnTo>
                  <a:pt x="2139" y="7059"/>
                </a:lnTo>
                <a:lnTo>
                  <a:pt x="1925" y="7339"/>
                </a:lnTo>
                <a:lnTo>
                  <a:pt x="1925" y="7818"/>
                </a:lnTo>
                <a:lnTo>
                  <a:pt x="1354" y="7898"/>
                </a:lnTo>
                <a:lnTo>
                  <a:pt x="856" y="8098"/>
                </a:lnTo>
                <a:lnTo>
                  <a:pt x="785" y="8338"/>
                </a:lnTo>
                <a:lnTo>
                  <a:pt x="856" y="8697"/>
                </a:lnTo>
                <a:lnTo>
                  <a:pt x="321" y="8927"/>
                </a:lnTo>
                <a:lnTo>
                  <a:pt x="0" y="9416"/>
                </a:lnTo>
                <a:lnTo>
                  <a:pt x="142" y="10055"/>
                </a:lnTo>
                <a:lnTo>
                  <a:pt x="856" y="11333"/>
                </a:lnTo>
                <a:lnTo>
                  <a:pt x="3138" y="12652"/>
                </a:lnTo>
                <a:lnTo>
                  <a:pt x="4849" y="13291"/>
                </a:lnTo>
                <a:lnTo>
                  <a:pt x="4778" y="14050"/>
                </a:lnTo>
                <a:lnTo>
                  <a:pt x="5063" y="14289"/>
                </a:lnTo>
                <a:lnTo>
                  <a:pt x="7059" y="14370"/>
                </a:lnTo>
                <a:lnTo>
                  <a:pt x="7915" y="14609"/>
                </a:lnTo>
                <a:lnTo>
                  <a:pt x="7702" y="15248"/>
                </a:lnTo>
                <a:lnTo>
                  <a:pt x="6988" y="16287"/>
                </a:lnTo>
                <a:lnTo>
                  <a:pt x="6774" y="16846"/>
                </a:lnTo>
                <a:lnTo>
                  <a:pt x="7488" y="17525"/>
                </a:lnTo>
                <a:lnTo>
                  <a:pt x="9484" y="18444"/>
                </a:lnTo>
                <a:lnTo>
                  <a:pt x="10910" y="18564"/>
                </a:lnTo>
                <a:lnTo>
                  <a:pt x="11553" y="19442"/>
                </a:lnTo>
                <a:lnTo>
                  <a:pt x="12195" y="20002"/>
                </a:lnTo>
                <a:lnTo>
                  <a:pt x="11909" y="20521"/>
                </a:lnTo>
                <a:lnTo>
                  <a:pt x="12407" y="21240"/>
                </a:lnTo>
                <a:lnTo>
                  <a:pt x="12979" y="21600"/>
                </a:lnTo>
                <a:lnTo>
                  <a:pt x="13419" y="21445"/>
                </a:lnTo>
                <a:lnTo>
                  <a:pt x="13702" y="21083"/>
                </a:lnTo>
                <a:lnTo>
                  <a:pt x="14393" y="20778"/>
                </a:lnTo>
                <a:lnTo>
                  <a:pt x="15058" y="20670"/>
                </a:lnTo>
                <a:lnTo>
                  <a:pt x="15870" y="20877"/>
                </a:lnTo>
                <a:lnTo>
                  <a:pt x="17001" y="21117"/>
                </a:lnTo>
                <a:lnTo>
                  <a:pt x="17372" y="21065"/>
                </a:lnTo>
                <a:lnTo>
                  <a:pt x="17433" y="20670"/>
                </a:lnTo>
                <a:lnTo>
                  <a:pt x="17033" y="20249"/>
                </a:lnTo>
                <a:lnTo>
                  <a:pt x="17127" y="19834"/>
                </a:lnTo>
                <a:lnTo>
                  <a:pt x="17701" y="19599"/>
                </a:lnTo>
                <a:lnTo>
                  <a:pt x="18643" y="19456"/>
                </a:lnTo>
                <a:lnTo>
                  <a:pt x="19036" y="19376"/>
                </a:lnTo>
                <a:lnTo>
                  <a:pt x="18845" y="19134"/>
                </a:lnTo>
                <a:lnTo>
                  <a:pt x="18598" y="18723"/>
                </a:lnTo>
                <a:lnTo>
                  <a:pt x="19046" y="18551"/>
                </a:lnTo>
                <a:lnTo>
                  <a:pt x="19406" y="17990"/>
                </a:lnTo>
                <a:cubicBezTo>
                  <a:pt x="19406" y="17990"/>
                  <a:pt x="19406" y="17990"/>
                  <a:pt x="19406" y="17990"/>
                </a:cubicBezTo>
                <a:close/>
              </a:path>
            </a:pathLst>
          </a:custGeom>
          <a:solidFill>
            <a:schemeClr val="bg1"/>
          </a:solidFill>
          <a:ln>
            <a:solidFill>
              <a:schemeClr val="bg1"/>
            </a:solidFill>
          </a:ln>
          <a:extLst/>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defTabSz="584200"/>
            <a:endParaRPr lang="en-US" sz="4000" dirty="0">
              <a:solidFill>
                <a:schemeClr val="accent3">
                  <a:lumMod val="50000"/>
                </a:schemeClr>
              </a:solidFill>
              <a:effectLst>
                <a:outerShdw blurRad="38100" dist="38100" dir="2700000" algn="tl">
                  <a:srgbClr val="000000"/>
                </a:outerShdw>
              </a:effectLst>
              <a:latin typeface="Lato" panose="020F0502020204030203" pitchFamily="34" charset="0"/>
            </a:endParaRPr>
          </a:p>
        </p:txBody>
      </p:sp>
      <p:sp>
        <p:nvSpPr>
          <p:cNvPr id="77" name="AutoShape 34"/>
          <p:cNvSpPr>
            <a:spLocks/>
          </p:cNvSpPr>
          <p:nvPr/>
        </p:nvSpPr>
        <p:spPr bwMode="auto">
          <a:xfrm>
            <a:off x="1354351" y="4749254"/>
            <a:ext cx="299449" cy="5745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6" y="17990"/>
                </a:moveTo>
                <a:lnTo>
                  <a:pt x="19416" y="17426"/>
                </a:lnTo>
                <a:lnTo>
                  <a:pt x="19593" y="16614"/>
                </a:lnTo>
                <a:lnTo>
                  <a:pt x="20321" y="16104"/>
                </a:lnTo>
                <a:lnTo>
                  <a:pt x="20903" y="15392"/>
                </a:lnTo>
                <a:lnTo>
                  <a:pt x="21600" y="14694"/>
                </a:lnTo>
                <a:lnTo>
                  <a:pt x="21484" y="13776"/>
                </a:lnTo>
                <a:lnTo>
                  <a:pt x="20859" y="13158"/>
                </a:lnTo>
                <a:lnTo>
                  <a:pt x="20828" y="12573"/>
                </a:lnTo>
                <a:lnTo>
                  <a:pt x="21045" y="11652"/>
                </a:lnTo>
                <a:lnTo>
                  <a:pt x="20788" y="10398"/>
                </a:lnTo>
                <a:lnTo>
                  <a:pt x="20455" y="7641"/>
                </a:lnTo>
                <a:lnTo>
                  <a:pt x="20052" y="5018"/>
                </a:lnTo>
                <a:lnTo>
                  <a:pt x="19764" y="2984"/>
                </a:lnTo>
                <a:lnTo>
                  <a:pt x="19679" y="2823"/>
                </a:lnTo>
                <a:lnTo>
                  <a:pt x="19426" y="2371"/>
                </a:lnTo>
                <a:lnTo>
                  <a:pt x="19023" y="1721"/>
                </a:lnTo>
                <a:lnTo>
                  <a:pt x="18520" y="1410"/>
                </a:lnTo>
                <a:lnTo>
                  <a:pt x="18065" y="959"/>
                </a:lnTo>
                <a:lnTo>
                  <a:pt x="17993" y="0"/>
                </a:lnTo>
                <a:lnTo>
                  <a:pt x="3708" y="453"/>
                </a:lnTo>
                <a:lnTo>
                  <a:pt x="3779" y="868"/>
                </a:lnTo>
                <a:lnTo>
                  <a:pt x="4492" y="988"/>
                </a:lnTo>
                <a:lnTo>
                  <a:pt x="4778" y="1188"/>
                </a:lnTo>
                <a:lnTo>
                  <a:pt x="4920" y="1507"/>
                </a:lnTo>
                <a:lnTo>
                  <a:pt x="6132" y="2106"/>
                </a:lnTo>
                <a:lnTo>
                  <a:pt x="6346" y="2506"/>
                </a:lnTo>
                <a:lnTo>
                  <a:pt x="6132" y="3105"/>
                </a:lnTo>
                <a:lnTo>
                  <a:pt x="5562" y="3744"/>
                </a:lnTo>
                <a:lnTo>
                  <a:pt x="5348" y="4183"/>
                </a:lnTo>
                <a:lnTo>
                  <a:pt x="4636" y="4503"/>
                </a:lnTo>
                <a:lnTo>
                  <a:pt x="4065" y="4623"/>
                </a:lnTo>
                <a:lnTo>
                  <a:pt x="2425" y="4862"/>
                </a:lnTo>
                <a:lnTo>
                  <a:pt x="2211" y="5182"/>
                </a:lnTo>
                <a:lnTo>
                  <a:pt x="1996" y="5541"/>
                </a:lnTo>
                <a:lnTo>
                  <a:pt x="2211" y="5781"/>
                </a:lnTo>
                <a:lnTo>
                  <a:pt x="2781" y="6061"/>
                </a:lnTo>
                <a:lnTo>
                  <a:pt x="2711" y="6780"/>
                </a:lnTo>
                <a:lnTo>
                  <a:pt x="2139" y="7059"/>
                </a:lnTo>
                <a:lnTo>
                  <a:pt x="1925" y="7339"/>
                </a:lnTo>
                <a:lnTo>
                  <a:pt x="1925" y="7818"/>
                </a:lnTo>
                <a:lnTo>
                  <a:pt x="1354" y="7898"/>
                </a:lnTo>
                <a:lnTo>
                  <a:pt x="856" y="8098"/>
                </a:lnTo>
                <a:lnTo>
                  <a:pt x="785" y="8338"/>
                </a:lnTo>
                <a:lnTo>
                  <a:pt x="856" y="8697"/>
                </a:lnTo>
                <a:lnTo>
                  <a:pt x="321" y="8927"/>
                </a:lnTo>
                <a:lnTo>
                  <a:pt x="0" y="9416"/>
                </a:lnTo>
                <a:lnTo>
                  <a:pt x="142" y="10055"/>
                </a:lnTo>
                <a:lnTo>
                  <a:pt x="856" y="11333"/>
                </a:lnTo>
                <a:lnTo>
                  <a:pt x="3138" y="12652"/>
                </a:lnTo>
                <a:lnTo>
                  <a:pt x="4849" y="13291"/>
                </a:lnTo>
                <a:lnTo>
                  <a:pt x="4778" y="14050"/>
                </a:lnTo>
                <a:lnTo>
                  <a:pt x="5063" y="14289"/>
                </a:lnTo>
                <a:lnTo>
                  <a:pt x="7059" y="14370"/>
                </a:lnTo>
                <a:lnTo>
                  <a:pt x="7915" y="14609"/>
                </a:lnTo>
                <a:lnTo>
                  <a:pt x="7702" y="15248"/>
                </a:lnTo>
                <a:lnTo>
                  <a:pt x="6988" y="16287"/>
                </a:lnTo>
                <a:lnTo>
                  <a:pt x="6774" y="16846"/>
                </a:lnTo>
                <a:lnTo>
                  <a:pt x="7488" y="17525"/>
                </a:lnTo>
                <a:lnTo>
                  <a:pt x="9484" y="18444"/>
                </a:lnTo>
                <a:lnTo>
                  <a:pt x="10910" y="18564"/>
                </a:lnTo>
                <a:lnTo>
                  <a:pt x="11553" y="19442"/>
                </a:lnTo>
                <a:lnTo>
                  <a:pt x="12195" y="20002"/>
                </a:lnTo>
                <a:lnTo>
                  <a:pt x="11909" y="20521"/>
                </a:lnTo>
                <a:lnTo>
                  <a:pt x="12407" y="21240"/>
                </a:lnTo>
                <a:lnTo>
                  <a:pt x="12979" y="21600"/>
                </a:lnTo>
                <a:lnTo>
                  <a:pt x="13419" y="21445"/>
                </a:lnTo>
                <a:lnTo>
                  <a:pt x="13702" y="21083"/>
                </a:lnTo>
                <a:lnTo>
                  <a:pt x="14393" y="20778"/>
                </a:lnTo>
                <a:lnTo>
                  <a:pt x="15058" y="20670"/>
                </a:lnTo>
                <a:lnTo>
                  <a:pt x="15870" y="20877"/>
                </a:lnTo>
                <a:lnTo>
                  <a:pt x="17001" y="21117"/>
                </a:lnTo>
                <a:lnTo>
                  <a:pt x="17372" y="21065"/>
                </a:lnTo>
                <a:lnTo>
                  <a:pt x="17433" y="20670"/>
                </a:lnTo>
                <a:lnTo>
                  <a:pt x="17033" y="20249"/>
                </a:lnTo>
                <a:lnTo>
                  <a:pt x="17127" y="19834"/>
                </a:lnTo>
                <a:lnTo>
                  <a:pt x="17701" y="19599"/>
                </a:lnTo>
                <a:lnTo>
                  <a:pt x="18643" y="19456"/>
                </a:lnTo>
                <a:lnTo>
                  <a:pt x="19036" y="19376"/>
                </a:lnTo>
                <a:lnTo>
                  <a:pt x="18845" y="19134"/>
                </a:lnTo>
                <a:lnTo>
                  <a:pt x="18598" y="18723"/>
                </a:lnTo>
                <a:lnTo>
                  <a:pt x="19046" y="18551"/>
                </a:lnTo>
                <a:lnTo>
                  <a:pt x="19406" y="17990"/>
                </a:lnTo>
                <a:cubicBezTo>
                  <a:pt x="19406" y="17990"/>
                  <a:pt x="19406" y="17990"/>
                  <a:pt x="19406" y="17990"/>
                </a:cubicBezTo>
                <a:close/>
              </a:path>
            </a:pathLst>
          </a:custGeom>
          <a:solidFill>
            <a:schemeClr val="bg1"/>
          </a:solidFill>
          <a:ln>
            <a:solidFill>
              <a:schemeClr val="bg1"/>
            </a:solidFill>
          </a:ln>
          <a:extLst/>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defTabSz="584200"/>
            <a:endParaRPr lang="en-US" sz="4000" dirty="0">
              <a:solidFill>
                <a:schemeClr val="accent3">
                  <a:lumMod val="50000"/>
                </a:schemeClr>
              </a:solidFill>
              <a:effectLst>
                <a:outerShdw blurRad="38100" dist="38100" dir="2700000" algn="tl">
                  <a:srgbClr val="000000"/>
                </a:outerShdw>
              </a:effectLst>
              <a:latin typeface="Lato" panose="020F0502020204030203" pitchFamily="34" charset="0"/>
            </a:endParaRPr>
          </a:p>
        </p:txBody>
      </p:sp>
      <p:grpSp>
        <p:nvGrpSpPr>
          <p:cNvPr id="4" name="Group 3"/>
          <p:cNvGrpSpPr/>
          <p:nvPr/>
        </p:nvGrpSpPr>
        <p:grpSpPr>
          <a:xfrm>
            <a:off x="773746" y="4749254"/>
            <a:ext cx="12199435" cy="2018921"/>
            <a:chOff x="766803" y="7302491"/>
            <a:chExt cx="11067012" cy="1846659"/>
          </a:xfrm>
        </p:grpSpPr>
        <p:sp>
          <p:nvSpPr>
            <p:cNvPr id="56" name="TextBox 55"/>
            <p:cNvSpPr txBox="1"/>
            <p:nvPr/>
          </p:nvSpPr>
          <p:spPr>
            <a:xfrm>
              <a:off x="2623408" y="7302491"/>
              <a:ext cx="9210407" cy="1846659"/>
            </a:xfrm>
            <a:prstGeom prst="rect">
              <a:avLst/>
            </a:prstGeom>
            <a:noFill/>
          </p:spPr>
          <p:txBody>
            <a:bodyPr wrap="square" rtlCol="0">
              <a:spAutoFit/>
            </a:bodyPr>
            <a:lstStyle/>
            <a:p>
              <a:pPr algn="l" defTabSz="457200" fontAlgn="auto" hangingPunct="1">
                <a:lnSpc>
                  <a:spcPct val="114000"/>
                </a:lnSpc>
                <a:spcBef>
                  <a:spcPts val="0"/>
                </a:spcBef>
                <a:spcAft>
                  <a:spcPts val="0"/>
                </a:spcAft>
              </a:pPr>
              <a:r>
                <a:rPr lang="en-US" sz="3500" b="1" kern="0" dirty="0">
                  <a:latin typeface="Lato Light" panose="020F0302020204030203" pitchFamily="34" charset="0"/>
                  <a:ea typeface="Lato Light" panose="020F0302020204030203" pitchFamily="34" charset="0"/>
                  <a:cs typeface="Lato Light" panose="020F0302020204030203" pitchFamily="34" charset="0"/>
                  <a:sym typeface="Source Sans Pro Light"/>
                </a:rPr>
                <a:t>Cab Morris</a:t>
              </a:r>
              <a:r>
                <a:rPr lang="en-US" sz="4000" b="1" kern="0" dirty="0">
                  <a:latin typeface="Lato Light" panose="020F0302020204030203" pitchFamily="34" charset="0"/>
                  <a:ea typeface="Lato Light" panose="020F0302020204030203" pitchFamily="34" charset="0"/>
                  <a:cs typeface="Lato Light" panose="020F0302020204030203" pitchFamily="34" charset="0"/>
                  <a:sym typeface="Source Sans Pro Light"/>
                </a:rPr>
                <a:t>, </a:t>
              </a:r>
              <a:r>
                <a:rPr lang="en-US" sz="3000" i="1" kern="0" dirty="0">
                  <a:latin typeface="Lato Light" panose="020F0302020204030203" pitchFamily="34" charset="0"/>
                  <a:ea typeface="Lato Light" panose="020F0302020204030203" pitchFamily="34" charset="0"/>
                  <a:cs typeface="Lato Light" panose="020F0302020204030203" pitchFamily="34" charset="0"/>
                  <a:sym typeface="Source Sans Pro Light"/>
                </a:rPr>
                <a:t>Deputy Director of Strategy and Operations</a:t>
              </a:r>
              <a:endParaRPr lang="en-US" sz="3000" i="1" kern="0" dirty="0">
                <a:solidFill>
                  <a:schemeClr val="tx1"/>
                </a:solidFill>
                <a:latin typeface="Lato Light" panose="020F0302020204030203" pitchFamily="34" charset="0"/>
                <a:ea typeface="Lato Light" panose="020F0302020204030203" pitchFamily="34" charset="0"/>
                <a:cs typeface="Lato Light" panose="020F0302020204030203" pitchFamily="34" charset="0"/>
                <a:sym typeface="Source Sans Pro Light"/>
              </a:endParaRPr>
            </a:p>
            <a:p>
              <a:pPr algn="l" defTabSz="457200" fontAlgn="auto" hangingPunct="1">
                <a:lnSpc>
                  <a:spcPct val="114000"/>
                </a:lnSpc>
                <a:spcBef>
                  <a:spcPts val="0"/>
                </a:spcBef>
                <a:spcAft>
                  <a:spcPts val="0"/>
                </a:spcAft>
              </a:pPr>
              <a:r>
                <a:rPr lang="en-US" sz="3000" kern="0" dirty="0">
                  <a:latin typeface="Lato Light" panose="020F0302020204030203" pitchFamily="34" charset="0"/>
                  <a:ea typeface="Lato Light" panose="020F0302020204030203" pitchFamily="34" charset="0"/>
                  <a:cs typeface="Lato Light" panose="020F0302020204030203" pitchFamily="34" charset="0"/>
                  <a:sym typeface="Source Sans Pro Light"/>
                </a:rPr>
                <a:t>Department of Financial and Professional Regulation</a:t>
              </a:r>
            </a:p>
            <a:p>
              <a:pPr algn="l" defTabSz="457200" fontAlgn="auto" hangingPunct="1">
                <a:lnSpc>
                  <a:spcPct val="114000"/>
                </a:lnSpc>
                <a:spcBef>
                  <a:spcPts val="0"/>
                </a:spcBef>
                <a:spcAft>
                  <a:spcPts val="0"/>
                </a:spcAft>
              </a:pPr>
              <a:r>
                <a:rPr lang="en-US" sz="3000" kern="0" dirty="0">
                  <a:latin typeface="Lato Light" panose="020F0302020204030203" pitchFamily="34" charset="0"/>
                  <a:ea typeface="Lato Light" panose="020F0302020204030203" pitchFamily="34" charset="0"/>
                  <a:cs typeface="Lato Light" panose="020F0302020204030203" pitchFamily="34" charset="0"/>
                  <a:sym typeface="Source Sans Pro Light"/>
                </a:rPr>
                <a:t>richard.morris</a:t>
              </a:r>
              <a:r>
                <a:rPr lang="en-US" sz="3000" kern="0" dirty="0">
                  <a:solidFill>
                    <a:schemeClr val="tx1"/>
                  </a:solidFill>
                  <a:latin typeface="Lato Light" panose="020F0302020204030203" pitchFamily="34" charset="0"/>
                  <a:ea typeface="Lato Light" panose="020F0302020204030203" pitchFamily="34" charset="0"/>
                  <a:cs typeface="Lato Light" panose="020F0302020204030203" pitchFamily="34" charset="0"/>
                  <a:sym typeface="Source Sans Pro Light"/>
                </a:rPr>
                <a:t>@Illinois.gov</a:t>
              </a:r>
            </a:p>
          </p:txBody>
        </p:sp>
        <p:grpSp>
          <p:nvGrpSpPr>
            <p:cNvPr id="66" name="Group 65"/>
            <p:cNvGrpSpPr/>
            <p:nvPr/>
          </p:nvGrpSpPr>
          <p:grpSpPr>
            <a:xfrm>
              <a:off x="766803" y="7351720"/>
              <a:ext cx="1362456" cy="1572768"/>
              <a:chOff x="1401663" y="6099396"/>
              <a:chExt cx="1362456" cy="1572768"/>
            </a:xfrm>
          </p:grpSpPr>
          <p:sp>
            <p:nvSpPr>
              <p:cNvPr id="67" name="AutoShape 11"/>
              <p:cNvSpPr>
                <a:spLocks/>
              </p:cNvSpPr>
              <p:nvPr/>
            </p:nvSpPr>
            <p:spPr bwMode="auto">
              <a:xfrm>
                <a:off x="1401663" y="6099396"/>
                <a:ext cx="1362456" cy="15727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5400"/>
                    </a:lnTo>
                    <a:lnTo>
                      <a:pt x="21600" y="16200"/>
                    </a:lnTo>
                    <a:lnTo>
                      <a:pt x="10799" y="21600"/>
                    </a:lnTo>
                    <a:lnTo>
                      <a:pt x="0" y="16199"/>
                    </a:lnTo>
                    <a:lnTo>
                      <a:pt x="0" y="5400"/>
                    </a:lnTo>
                    <a:close/>
                  </a:path>
                </a:pathLst>
              </a:custGeom>
              <a:solidFill>
                <a:schemeClr val="accent3"/>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fontAlgn="auto" hangingPunct="1">
                  <a:spcBef>
                    <a:spcPts val="0"/>
                  </a:spcBef>
                  <a:spcAft>
                    <a:spcPts val="0"/>
                  </a:spcAft>
                </a:pPr>
                <a:endParaRPr lang="en-US" sz="4000" kern="0" dirty="0">
                  <a:solidFill>
                    <a:srgbClr val="FFFFFF"/>
                  </a:solidFill>
                  <a:effectLst>
                    <a:outerShdw blurRad="38100" dist="38100" dir="2700000" algn="tl">
                      <a:srgbClr val="000000"/>
                    </a:outerShdw>
                  </a:effectLst>
                  <a:latin typeface="Aleo" panose="020F0502020204030203" pitchFamily="34" charset="0"/>
                  <a:cs typeface="Arial" panose="020B0604020202020204" pitchFamily="34" charset="0"/>
                </a:endParaRPr>
              </a:p>
            </p:txBody>
          </p:sp>
          <p:sp>
            <p:nvSpPr>
              <p:cNvPr id="68" name="AutoShape 12"/>
              <p:cNvSpPr>
                <a:spLocks/>
              </p:cNvSpPr>
              <p:nvPr/>
            </p:nvSpPr>
            <p:spPr bwMode="auto">
              <a:xfrm>
                <a:off x="1711988" y="6677887"/>
                <a:ext cx="1039378" cy="8815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873" y="0"/>
                    </a:moveTo>
                    <a:lnTo>
                      <a:pt x="21599" y="4792"/>
                    </a:lnTo>
                    <a:lnTo>
                      <a:pt x="21599" y="14654"/>
                    </a:lnTo>
                    <a:lnTo>
                      <a:pt x="11241" y="21600"/>
                    </a:lnTo>
                    <a:lnTo>
                      <a:pt x="0" y="10765"/>
                    </a:lnTo>
                    <a:lnTo>
                      <a:pt x="7710" y="15974"/>
                    </a:lnTo>
                    <a:lnTo>
                      <a:pt x="15655" y="10348"/>
                    </a:lnTo>
                    <a:lnTo>
                      <a:pt x="15873" y="0"/>
                    </a:lnTo>
                    <a:close/>
                  </a:path>
                </a:pathLst>
              </a:custGeom>
              <a:solidFill>
                <a:schemeClr val="accent3">
                  <a:lumMod val="75000"/>
                  <a:alpha val="50000"/>
                </a:schemeClr>
              </a:solidFill>
              <a:ln>
                <a:noFill/>
              </a:ln>
              <a:effectLst/>
              <a:extLst/>
            </p:spPr>
            <p:txBody>
              <a:bodyPr lIns="0" tIns="0" rIns="0" bIns="0" anchor="ctr"/>
              <a:lstStyle/>
              <a:p>
                <a:pPr defTabSz="457200" fontAlgn="auto" hangingPunct="1">
                  <a:spcBef>
                    <a:spcPts val="0"/>
                  </a:spcBef>
                  <a:spcAft>
                    <a:spcPts val="0"/>
                  </a:spcAft>
                </a:pPr>
                <a:endParaRPr lang="en-US" sz="3200" kern="0" dirty="0">
                  <a:solidFill>
                    <a:sysClr val="windowText" lastClr="000000"/>
                  </a:solidFill>
                  <a:latin typeface="Lato"/>
                  <a:sym typeface="Source Sans Pro Light"/>
                </a:endParaRPr>
              </a:p>
            </p:txBody>
          </p:sp>
          <p:sp>
            <p:nvSpPr>
              <p:cNvPr id="69" name="AutoShape 13"/>
              <p:cNvSpPr>
                <a:spLocks/>
              </p:cNvSpPr>
              <p:nvPr/>
            </p:nvSpPr>
            <p:spPr bwMode="auto">
              <a:xfrm>
                <a:off x="1669477" y="6414163"/>
                <a:ext cx="802382" cy="9262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chemeClr val="accent4"/>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fontAlgn="auto" hangingPunct="1">
                  <a:spcBef>
                    <a:spcPts val="0"/>
                  </a:spcBef>
                  <a:spcAft>
                    <a:spcPts val="0"/>
                  </a:spcAft>
                </a:pPr>
                <a:endParaRPr lang="en-US" sz="4000" kern="0" dirty="0">
                  <a:solidFill>
                    <a:srgbClr val="FFFFFF"/>
                  </a:solidFill>
                  <a:effectLst>
                    <a:outerShdw blurRad="38100" dist="38100" dir="2700000" algn="tl">
                      <a:srgbClr val="000000"/>
                    </a:outerShdw>
                  </a:effectLst>
                  <a:latin typeface="Aleo" panose="020F0502020204030203" pitchFamily="34" charset="0"/>
                  <a:cs typeface="Arial" panose="020B0604020202020204" pitchFamily="34" charset="0"/>
                </a:endParaRPr>
              </a:p>
            </p:txBody>
          </p:sp>
        </p:grpSp>
        <p:sp>
          <p:nvSpPr>
            <p:cNvPr id="79" name="AutoShape 34"/>
            <p:cNvSpPr>
              <a:spLocks/>
            </p:cNvSpPr>
            <p:nvPr/>
          </p:nvSpPr>
          <p:spPr bwMode="auto">
            <a:xfrm>
              <a:off x="1289696" y="7841301"/>
              <a:ext cx="299449" cy="5745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6" y="17990"/>
                  </a:moveTo>
                  <a:lnTo>
                    <a:pt x="19416" y="17426"/>
                  </a:lnTo>
                  <a:lnTo>
                    <a:pt x="19593" y="16614"/>
                  </a:lnTo>
                  <a:lnTo>
                    <a:pt x="20321" y="16104"/>
                  </a:lnTo>
                  <a:lnTo>
                    <a:pt x="20903" y="15392"/>
                  </a:lnTo>
                  <a:lnTo>
                    <a:pt x="21600" y="14694"/>
                  </a:lnTo>
                  <a:lnTo>
                    <a:pt x="21484" y="13776"/>
                  </a:lnTo>
                  <a:lnTo>
                    <a:pt x="20859" y="13158"/>
                  </a:lnTo>
                  <a:lnTo>
                    <a:pt x="20828" y="12573"/>
                  </a:lnTo>
                  <a:lnTo>
                    <a:pt x="21045" y="11652"/>
                  </a:lnTo>
                  <a:lnTo>
                    <a:pt x="20788" y="10398"/>
                  </a:lnTo>
                  <a:lnTo>
                    <a:pt x="20455" y="7641"/>
                  </a:lnTo>
                  <a:lnTo>
                    <a:pt x="20052" y="5018"/>
                  </a:lnTo>
                  <a:lnTo>
                    <a:pt x="19764" y="2984"/>
                  </a:lnTo>
                  <a:lnTo>
                    <a:pt x="19679" y="2823"/>
                  </a:lnTo>
                  <a:lnTo>
                    <a:pt x="19426" y="2371"/>
                  </a:lnTo>
                  <a:lnTo>
                    <a:pt x="19023" y="1721"/>
                  </a:lnTo>
                  <a:lnTo>
                    <a:pt x="18520" y="1410"/>
                  </a:lnTo>
                  <a:lnTo>
                    <a:pt x="18065" y="959"/>
                  </a:lnTo>
                  <a:lnTo>
                    <a:pt x="17993" y="0"/>
                  </a:lnTo>
                  <a:lnTo>
                    <a:pt x="3708" y="453"/>
                  </a:lnTo>
                  <a:lnTo>
                    <a:pt x="3779" y="868"/>
                  </a:lnTo>
                  <a:lnTo>
                    <a:pt x="4492" y="988"/>
                  </a:lnTo>
                  <a:lnTo>
                    <a:pt x="4778" y="1188"/>
                  </a:lnTo>
                  <a:lnTo>
                    <a:pt x="4920" y="1507"/>
                  </a:lnTo>
                  <a:lnTo>
                    <a:pt x="6132" y="2106"/>
                  </a:lnTo>
                  <a:lnTo>
                    <a:pt x="6346" y="2506"/>
                  </a:lnTo>
                  <a:lnTo>
                    <a:pt x="6132" y="3105"/>
                  </a:lnTo>
                  <a:lnTo>
                    <a:pt x="5562" y="3744"/>
                  </a:lnTo>
                  <a:lnTo>
                    <a:pt x="5348" y="4183"/>
                  </a:lnTo>
                  <a:lnTo>
                    <a:pt x="4636" y="4503"/>
                  </a:lnTo>
                  <a:lnTo>
                    <a:pt x="4065" y="4623"/>
                  </a:lnTo>
                  <a:lnTo>
                    <a:pt x="2425" y="4862"/>
                  </a:lnTo>
                  <a:lnTo>
                    <a:pt x="2211" y="5182"/>
                  </a:lnTo>
                  <a:lnTo>
                    <a:pt x="1996" y="5541"/>
                  </a:lnTo>
                  <a:lnTo>
                    <a:pt x="2211" y="5781"/>
                  </a:lnTo>
                  <a:lnTo>
                    <a:pt x="2781" y="6061"/>
                  </a:lnTo>
                  <a:lnTo>
                    <a:pt x="2711" y="6780"/>
                  </a:lnTo>
                  <a:lnTo>
                    <a:pt x="2139" y="7059"/>
                  </a:lnTo>
                  <a:lnTo>
                    <a:pt x="1925" y="7339"/>
                  </a:lnTo>
                  <a:lnTo>
                    <a:pt x="1925" y="7818"/>
                  </a:lnTo>
                  <a:lnTo>
                    <a:pt x="1354" y="7898"/>
                  </a:lnTo>
                  <a:lnTo>
                    <a:pt x="856" y="8098"/>
                  </a:lnTo>
                  <a:lnTo>
                    <a:pt x="785" y="8338"/>
                  </a:lnTo>
                  <a:lnTo>
                    <a:pt x="856" y="8697"/>
                  </a:lnTo>
                  <a:lnTo>
                    <a:pt x="321" y="8927"/>
                  </a:lnTo>
                  <a:lnTo>
                    <a:pt x="0" y="9416"/>
                  </a:lnTo>
                  <a:lnTo>
                    <a:pt x="142" y="10055"/>
                  </a:lnTo>
                  <a:lnTo>
                    <a:pt x="856" y="11333"/>
                  </a:lnTo>
                  <a:lnTo>
                    <a:pt x="3138" y="12652"/>
                  </a:lnTo>
                  <a:lnTo>
                    <a:pt x="4849" y="13291"/>
                  </a:lnTo>
                  <a:lnTo>
                    <a:pt x="4778" y="14050"/>
                  </a:lnTo>
                  <a:lnTo>
                    <a:pt x="5063" y="14289"/>
                  </a:lnTo>
                  <a:lnTo>
                    <a:pt x="7059" y="14370"/>
                  </a:lnTo>
                  <a:lnTo>
                    <a:pt x="7915" y="14609"/>
                  </a:lnTo>
                  <a:lnTo>
                    <a:pt x="7702" y="15248"/>
                  </a:lnTo>
                  <a:lnTo>
                    <a:pt x="6988" y="16287"/>
                  </a:lnTo>
                  <a:lnTo>
                    <a:pt x="6774" y="16846"/>
                  </a:lnTo>
                  <a:lnTo>
                    <a:pt x="7488" y="17525"/>
                  </a:lnTo>
                  <a:lnTo>
                    <a:pt x="9484" y="18444"/>
                  </a:lnTo>
                  <a:lnTo>
                    <a:pt x="10910" y="18564"/>
                  </a:lnTo>
                  <a:lnTo>
                    <a:pt x="11553" y="19442"/>
                  </a:lnTo>
                  <a:lnTo>
                    <a:pt x="12195" y="20002"/>
                  </a:lnTo>
                  <a:lnTo>
                    <a:pt x="11909" y="20521"/>
                  </a:lnTo>
                  <a:lnTo>
                    <a:pt x="12407" y="21240"/>
                  </a:lnTo>
                  <a:lnTo>
                    <a:pt x="12979" y="21600"/>
                  </a:lnTo>
                  <a:lnTo>
                    <a:pt x="13419" y="21445"/>
                  </a:lnTo>
                  <a:lnTo>
                    <a:pt x="13702" y="21083"/>
                  </a:lnTo>
                  <a:lnTo>
                    <a:pt x="14393" y="20778"/>
                  </a:lnTo>
                  <a:lnTo>
                    <a:pt x="15058" y="20670"/>
                  </a:lnTo>
                  <a:lnTo>
                    <a:pt x="15870" y="20877"/>
                  </a:lnTo>
                  <a:lnTo>
                    <a:pt x="17001" y="21117"/>
                  </a:lnTo>
                  <a:lnTo>
                    <a:pt x="17372" y="21065"/>
                  </a:lnTo>
                  <a:lnTo>
                    <a:pt x="17433" y="20670"/>
                  </a:lnTo>
                  <a:lnTo>
                    <a:pt x="17033" y="20249"/>
                  </a:lnTo>
                  <a:lnTo>
                    <a:pt x="17127" y="19834"/>
                  </a:lnTo>
                  <a:lnTo>
                    <a:pt x="17701" y="19599"/>
                  </a:lnTo>
                  <a:lnTo>
                    <a:pt x="18643" y="19456"/>
                  </a:lnTo>
                  <a:lnTo>
                    <a:pt x="19036" y="19376"/>
                  </a:lnTo>
                  <a:lnTo>
                    <a:pt x="18845" y="19134"/>
                  </a:lnTo>
                  <a:lnTo>
                    <a:pt x="18598" y="18723"/>
                  </a:lnTo>
                  <a:lnTo>
                    <a:pt x="19046" y="18551"/>
                  </a:lnTo>
                  <a:lnTo>
                    <a:pt x="19406" y="17990"/>
                  </a:lnTo>
                  <a:cubicBezTo>
                    <a:pt x="19406" y="17990"/>
                    <a:pt x="19406" y="17990"/>
                    <a:pt x="19406" y="17990"/>
                  </a:cubicBezTo>
                  <a:close/>
                </a:path>
              </a:pathLst>
            </a:custGeom>
            <a:solidFill>
              <a:schemeClr val="bg1"/>
            </a:solidFill>
            <a:ln>
              <a:solidFill>
                <a:schemeClr val="bg1"/>
              </a:solidFill>
            </a:ln>
            <a:extLst/>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defTabSz="584200"/>
              <a:endParaRPr lang="en-US" sz="4000" dirty="0">
                <a:solidFill>
                  <a:schemeClr val="accent3">
                    <a:lumMod val="50000"/>
                  </a:schemeClr>
                </a:solidFill>
                <a:effectLst>
                  <a:outerShdw blurRad="38100" dist="38100" dir="2700000" algn="tl">
                    <a:srgbClr val="000000"/>
                  </a:outerShdw>
                </a:effectLst>
                <a:latin typeface="Lato" panose="020F0502020204030203" pitchFamily="34" charset="0"/>
              </a:endParaRPr>
            </a:p>
          </p:txBody>
        </p:sp>
      </p:grpSp>
      <p:grpSp>
        <p:nvGrpSpPr>
          <p:cNvPr id="5" name="Group 4"/>
          <p:cNvGrpSpPr/>
          <p:nvPr/>
        </p:nvGrpSpPr>
        <p:grpSpPr>
          <a:xfrm>
            <a:off x="683198" y="7608707"/>
            <a:ext cx="12175723" cy="1923023"/>
            <a:chOff x="698951" y="8254820"/>
            <a:chExt cx="12175723" cy="1923023"/>
          </a:xfrm>
        </p:grpSpPr>
        <p:grpSp>
          <p:nvGrpSpPr>
            <p:cNvPr id="63" name="Group 62"/>
            <p:cNvGrpSpPr/>
            <p:nvPr/>
          </p:nvGrpSpPr>
          <p:grpSpPr>
            <a:xfrm>
              <a:off x="698951" y="8254820"/>
              <a:ext cx="1501868" cy="1719481"/>
              <a:chOff x="1401663" y="6099396"/>
              <a:chExt cx="1362456" cy="1572768"/>
            </a:xfrm>
          </p:grpSpPr>
          <p:sp>
            <p:nvSpPr>
              <p:cNvPr id="20" name="AutoShape 11"/>
              <p:cNvSpPr>
                <a:spLocks/>
              </p:cNvSpPr>
              <p:nvPr/>
            </p:nvSpPr>
            <p:spPr bwMode="auto">
              <a:xfrm>
                <a:off x="1401663" y="6099396"/>
                <a:ext cx="1362456" cy="15727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5400"/>
                    </a:lnTo>
                    <a:lnTo>
                      <a:pt x="21600" y="16200"/>
                    </a:lnTo>
                    <a:lnTo>
                      <a:pt x="10799" y="21600"/>
                    </a:lnTo>
                    <a:lnTo>
                      <a:pt x="0" y="16199"/>
                    </a:lnTo>
                    <a:lnTo>
                      <a:pt x="0" y="5400"/>
                    </a:lnTo>
                    <a:close/>
                  </a:path>
                </a:pathLst>
              </a:custGeom>
              <a:solidFill>
                <a:schemeClr val="accent3"/>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fontAlgn="auto" hangingPunct="1">
                  <a:spcBef>
                    <a:spcPts val="0"/>
                  </a:spcBef>
                  <a:spcAft>
                    <a:spcPts val="0"/>
                  </a:spcAft>
                </a:pPr>
                <a:endParaRPr lang="en-US" sz="4000" kern="0" dirty="0">
                  <a:solidFill>
                    <a:srgbClr val="FFFFFF"/>
                  </a:solidFill>
                  <a:effectLst>
                    <a:outerShdw blurRad="38100" dist="38100" dir="2700000" algn="tl">
                      <a:srgbClr val="000000"/>
                    </a:outerShdw>
                  </a:effectLst>
                  <a:latin typeface="Aleo" panose="020F0502020204030203" pitchFamily="34" charset="0"/>
                  <a:cs typeface="Arial" panose="020B0604020202020204" pitchFamily="34" charset="0"/>
                </a:endParaRPr>
              </a:p>
            </p:txBody>
          </p:sp>
          <p:sp>
            <p:nvSpPr>
              <p:cNvPr id="21" name="AutoShape 12"/>
              <p:cNvSpPr>
                <a:spLocks/>
              </p:cNvSpPr>
              <p:nvPr/>
            </p:nvSpPr>
            <p:spPr bwMode="auto">
              <a:xfrm>
                <a:off x="1711988" y="6677887"/>
                <a:ext cx="1039378" cy="8815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873" y="0"/>
                    </a:moveTo>
                    <a:lnTo>
                      <a:pt x="21599" y="4792"/>
                    </a:lnTo>
                    <a:lnTo>
                      <a:pt x="21599" y="14654"/>
                    </a:lnTo>
                    <a:lnTo>
                      <a:pt x="11241" y="21600"/>
                    </a:lnTo>
                    <a:lnTo>
                      <a:pt x="0" y="10765"/>
                    </a:lnTo>
                    <a:lnTo>
                      <a:pt x="7710" y="15974"/>
                    </a:lnTo>
                    <a:lnTo>
                      <a:pt x="15655" y="10348"/>
                    </a:lnTo>
                    <a:lnTo>
                      <a:pt x="15873" y="0"/>
                    </a:lnTo>
                    <a:close/>
                  </a:path>
                </a:pathLst>
              </a:custGeom>
              <a:solidFill>
                <a:schemeClr val="accent3">
                  <a:lumMod val="75000"/>
                  <a:alpha val="50000"/>
                </a:schemeClr>
              </a:solidFill>
              <a:ln>
                <a:noFill/>
              </a:ln>
              <a:effectLst/>
              <a:extLst/>
            </p:spPr>
            <p:txBody>
              <a:bodyPr lIns="0" tIns="0" rIns="0" bIns="0" anchor="ctr"/>
              <a:lstStyle/>
              <a:p>
                <a:pPr defTabSz="457200" fontAlgn="auto" hangingPunct="1">
                  <a:spcBef>
                    <a:spcPts val="0"/>
                  </a:spcBef>
                  <a:spcAft>
                    <a:spcPts val="0"/>
                  </a:spcAft>
                </a:pPr>
                <a:endParaRPr lang="en-US" sz="3200" kern="0" dirty="0">
                  <a:solidFill>
                    <a:sysClr val="windowText" lastClr="000000"/>
                  </a:solidFill>
                  <a:latin typeface="Lato"/>
                  <a:sym typeface="Source Sans Pro Light"/>
                </a:endParaRPr>
              </a:p>
            </p:txBody>
          </p:sp>
          <p:sp>
            <p:nvSpPr>
              <p:cNvPr id="25" name="AutoShape 13"/>
              <p:cNvSpPr>
                <a:spLocks/>
              </p:cNvSpPr>
              <p:nvPr/>
            </p:nvSpPr>
            <p:spPr bwMode="auto">
              <a:xfrm>
                <a:off x="1669477" y="6414163"/>
                <a:ext cx="802382" cy="9262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chemeClr val="accent4"/>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fontAlgn="auto" hangingPunct="1">
                  <a:spcBef>
                    <a:spcPts val="0"/>
                  </a:spcBef>
                  <a:spcAft>
                    <a:spcPts val="0"/>
                  </a:spcAft>
                </a:pPr>
                <a:endParaRPr lang="en-US" sz="4000" kern="0" dirty="0">
                  <a:solidFill>
                    <a:srgbClr val="FFFFFF"/>
                  </a:solidFill>
                  <a:effectLst>
                    <a:outerShdw blurRad="38100" dist="38100" dir="2700000" algn="tl">
                      <a:srgbClr val="000000"/>
                    </a:outerShdw>
                  </a:effectLst>
                  <a:latin typeface="Aleo" panose="020F0502020204030203" pitchFamily="34" charset="0"/>
                  <a:cs typeface="Arial" panose="020B0604020202020204" pitchFamily="34" charset="0"/>
                </a:endParaRPr>
              </a:p>
            </p:txBody>
          </p:sp>
        </p:grpSp>
        <p:sp>
          <p:nvSpPr>
            <p:cNvPr id="60" name="TextBox 59"/>
            <p:cNvSpPr txBox="1"/>
            <p:nvPr/>
          </p:nvSpPr>
          <p:spPr>
            <a:xfrm>
              <a:off x="2631731" y="8254820"/>
              <a:ext cx="10242943" cy="1923023"/>
            </a:xfrm>
            <a:prstGeom prst="rect">
              <a:avLst/>
            </a:prstGeom>
            <a:noFill/>
          </p:spPr>
          <p:txBody>
            <a:bodyPr wrap="square" rtlCol="0">
              <a:spAutoFit/>
            </a:bodyPr>
            <a:lstStyle/>
            <a:p>
              <a:pPr algn="l" defTabSz="457200" fontAlgn="auto" hangingPunct="1">
                <a:lnSpc>
                  <a:spcPct val="114000"/>
                </a:lnSpc>
                <a:spcBef>
                  <a:spcPts val="0"/>
                </a:spcBef>
                <a:spcAft>
                  <a:spcPts val="0"/>
                </a:spcAft>
              </a:pPr>
              <a:r>
                <a:rPr lang="en-US" sz="3500" b="1" kern="0" dirty="0">
                  <a:latin typeface="Lato Light" panose="020F0302020204030203" pitchFamily="34" charset="0"/>
                  <a:ea typeface="Lato Light" panose="020F0302020204030203" pitchFamily="34" charset="0"/>
                  <a:cs typeface="Lato Light" panose="020F0302020204030203" pitchFamily="34" charset="0"/>
                  <a:sym typeface="Source Sans Pro Light"/>
                </a:rPr>
                <a:t>Jennifer O’Rourke</a:t>
              </a:r>
              <a:r>
                <a:rPr lang="en-US" sz="3000" b="1" kern="0" dirty="0">
                  <a:latin typeface="Lato Light" panose="020F0302020204030203" pitchFamily="34" charset="0"/>
                  <a:ea typeface="Lato Light" panose="020F0302020204030203" pitchFamily="34" charset="0"/>
                  <a:cs typeface="Lato Light" panose="020F0302020204030203" pitchFamily="34" charset="0"/>
                  <a:sym typeface="Source Sans Pro Light"/>
                </a:rPr>
                <a:t>, </a:t>
              </a:r>
              <a:r>
                <a:rPr lang="en-US" sz="3000" i="1" kern="0" dirty="0">
                  <a:solidFill>
                    <a:schemeClr val="tx1"/>
                  </a:solidFill>
                  <a:latin typeface="Lato Light" panose="020F0302020204030203" pitchFamily="34" charset="0"/>
                  <a:ea typeface="Lato Light" panose="020F0302020204030203" pitchFamily="34" charset="0"/>
                  <a:cs typeface="Lato Light" panose="020F0302020204030203" pitchFamily="34" charset="0"/>
                  <a:sym typeface="Source Sans Pro Light"/>
                </a:rPr>
                <a:t>Illinois Blockchain Business Liaison</a:t>
              </a:r>
            </a:p>
            <a:p>
              <a:pPr algn="l" defTabSz="457200" fontAlgn="auto" hangingPunct="1">
                <a:lnSpc>
                  <a:spcPct val="114000"/>
                </a:lnSpc>
                <a:spcBef>
                  <a:spcPts val="0"/>
                </a:spcBef>
                <a:spcAft>
                  <a:spcPts val="0"/>
                </a:spcAft>
              </a:pPr>
              <a:r>
                <a:rPr lang="en-US" sz="3000" kern="0" dirty="0">
                  <a:latin typeface="Lato Light" panose="020F0302020204030203" pitchFamily="34" charset="0"/>
                  <a:ea typeface="Lato Light" panose="020F0302020204030203" pitchFamily="34" charset="0"/>
                  <a:cs typeface="Lato Light" panose="020F0302020204030203" pitchFamily="34" charset="0"/>
                  <a:sym typeface="Source Sans Pro Light"/>
                </a:rPr>
                <a:t>Department of Commerce and Economic Opportunity</a:t>
              </a:r>
            </a:p>
            <a:p>
              <a:pPr algn="l" defTabSz="457200" fontAlgn="auto" hangingPunct="1">
                <a:lnSpc>
                  <a:spcPct val="114000"/>
                </a:lnSpc>
                <a:spcBef>
                  <a:spcPts val="0"/>
                </a:spcBef>
                <a:spcAft>
                  <a:spcPts val="0"/>
                </a:spcAft>
              </a:pPr>
              <a:r>
                <a:rPr lang="en-US" sz="3000" kern="0" dirty="0">
                  <a:latin typeface="Lato Light" panose="020F0302020204030203" pitchFamily="34" charset="0"/>
                  <a:ea typeface="Lato Light" panose="020F0302020204030203" pitchFamily="34" charset="0"/>
                  <a:cs typeface="Lato Light" panose="020F0302020204030203" pitchFamily="34" charset="0"/>
                  <a:sym typeface="Source Sans Pro Light"/>
                </a:rPr>
                <a:t>j</a:t>
              </a:r>
              <a:r>
                <a:rPr lang="en-US" sz="3000" kern="0" dirty="0">
                  <a:solidFill>
                    <a:schemeClr val="tx1"/>
                  </a:solidFill>
                  <a:latin typeface="Lato Light" panose="020F0302020204030203" pitchFamily="34" charset="0"/>
                  <a:ea typeface="Lato Light" panose="020F0302020204030203" pitchFamily="34" charset="0"/>
                  <a:cs typeface="Lato Light" panose="020F0302020204030203" pitchFamily="34" charset="0"/>
                  <a:sym typeface="Source Sans Pro Light"/>
                </a:rPr>
                <a:t>ennifer.orourke@Illinois.gov</a:t>
              </a:r>
            </a:p>
          </p:txBody>
        </p:sp>
        <p:sp>
          <p:nvSpPr>
            <p:cNvPr id="80" name="AutoShape 34"/>
            <p:cNvSpPr>
              <a:spLocks/>
            </p:cNvSpPr>
            <p:nvPr/>
          </p:nvSpPr>
          <p:spPr bwMode="auto">
            <a:xfrm>
              <a:off x="1275982" y="8789088"/>
              <a:ext cx="330090" cy="628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6" y="17990"/>
                  </a:moveTo>
                  <a:lnTo>
                    <a:pt x="19416" y="17426"/>
                  </a:lnTo>
                  <a:lnTo>
                    <a:pt x="19593" y="16614"/>
                  </a:lnTo>
                  <a:lnTo>
                    <a:pt x="20321" y="16104"/>
                  </a:lnTo>
                  <a:lnTo>
                    <a:pt x="20903" y="15392"/>
                  </a:lnTo>
                  <a:lnTo>
                    <a:pt x="21600" y="14694"/>
                  </a:lnTo>
                  <a:lnTo>
                    <a:pt x="21484" y="13776"/>
                  </a:lnTo>
                  <a:lnTo>
                    <a:pt x="20859" y="13158"/>
                  </a:lnTo>
                  <a:lnTo>
                    <a:pt x="20828" y="12573"/>
                  </a:lnTo>
                  <a:lnTo>
                    <a:pt x="21045" y="11652"/>
                  </a:lnTo>
                  <a:lnTo>
                    <a:pt x="20788" y="10398"/>
                  </a:lnTo>
                  <a:lnTo>
                    <a:pt x="20455" y="7641"/>
                  </a:lnTo>
                  <a:lnTo>
                    <a:pt x="20052" y="5018"/>
                  </a:lnTo>
                  <a:lnTo>
                    <a:pt x="19764" y="2984"/>
                  </a:lnTo>
                  <a:lnTo>
                    <a:pt x="19679" y="2823"/>
                  </a:lnTo>
                  <a:lnTo>
                    <a:pt x="19426" y="2371"/>
                  </a:lnTo>
                  <a:lnTo>
                    <a:pt x="19023" y="1721"/>
                  </a:lnTo>
                  <a:lnTo>
                    <a:pt x="18520" y="1410"/>
                  </a:lnTo>
                  <a:lnTo>
                    <a:pt x="18065" y="959"/>
                  </a:lnTo>
                  <a:lnTo>
                    <a:pt x="17993" y="0"/>
                  </a:lnTo>
                  <a:lnTo>
                    <a:pt x="3708" y="453"/>
                  </a:lnTo>
                  <a:lnTo>
                    <a:pt x="3779" y="868"/>
                  </a:lnTo>
                  <a:lnTo>
                    <a:pt x="4492" y="988"/>
                  </a:lnTo>
                  <a:lnTo>
                    <a:pt x="4778" y="1188"/>
                  </a:lnTo>
                  <a:lnTo>
                    <a:pt x="4920" y="1507"/>
                  </a:lnTo>
                  <a:lnTo>
                    <a:pt x="6132" y="2106"/>
                  </a:lnTo>
                  <a:lnTo>
                    <a:pt x="6346" y="2506"/>
                  </a:lnTo>
                  <a:lnTo>
                    <a:pt x="6132" y="3105"/>
                  </a:lnTo>
                  <a:lnTo>
                    <a:pt x="5562" y="3744"/>
                  </a:lnTo>
                  <a:lnTo>
                    <a:pt x="5348" y="4183"/>
                  </a:lnTo>
                  <a:lnTo>
                    <a:pt x="4636" y="4503"/>
                  </a:lnTo>
                  <a:lnTo>
                    <a:pt x="4065" y="4623"/>
                  </a:lnTo>
                  <a:lnTo>
                    <a:pt x="2425" y="4862"/>
                  </a:lnTo>
                  <a:lnTo>
                    <a:pt x="2211" y="5182"/>
                  </a:lnTo>
                  <a:lnTo>
                    <a:pt x="1996" y="5541"/>
                  </a:lnTo>
                  <a:lnTo>
                    <a:pt x="2211" y="5781"/>
                  </a:lnTo>
                  <a:lnTo>
                    <a:pt x="2781" y="6061"/>
                  </a:lnTo>
                  <a:lnTo>
                    <a:pt x="2711" y="6780"/>
                  </a:lnTo>
                  <a:lnTo>
                    <a:pt x="2139" y="7059"/>
                  </a:lnTo>
                  <a:lnTo>
                    <a:pt x="1925" y="7339"/>
                  </a:lnTo>
                  <a:lnTo>
                    <a:pt x="1925" y="7818"/>
                  </a:lnTo>
                  <a:lnTo>
                    <a:pt x="1354" y="7898"/>
                  </a:lnTo>
                  <a:lnTo>
                    <a:pt x="856" y="8098"/>
                  </a:lnTo>
                  <a:lnTo>
                    <a:pt x="785" y="8338"/>
                  </a:lnTo>
                  <a:lnTo>
                    <a:pt x="856" y="8697"/>
                  </a:lnTo>
                  <a:lnTo>
                    <a:pt x="321" y="8927"/>
                  </a:lnTo>
                  <a:lnTo>
                    <a:pt x="0" y="9416"/>
                  </a:lnTo>
                  <a:lnTo>
                    <a:pt x="142" y="10055"/>
                  </a:lnTo>
                  <a:lnTo>
                    <a:pt x="856" y="11333"/>
                  </a:lnTo>
                  <a:lnTo>
                    <a:pt x="3138" y="12652"/>
                  </a:lnTo>
                  <a:lnTo>
                    <a:pt x="4849" y="13291"/>
                  </a:lnTo>
                  <a:lnTo>
                    <a:pt x="4778" y="14050"/>
                  </a:lnTo>
                  <a:lnTo>
                    <a:pt x="5063" y="14289"/>
                  </a:lnTo>
                  <a:lnTo>
                    <a:pt x="7059" y="14370"/>
                  </a:lnTo>
                  <a:lnTo>
                    <a:pt x="7915" y="14609"/>
                  </a:lnTo>
                  <a:lnTo>
                    <a:pt x="7702" y="15248"/>
                  </a:lnTo>
                  <a:lnTo>
                    <a:pt x="6988" y="16287"/>
                  </a:lnTo>
                  <a:lnTo>
                    <a:pt x="6774" y="16846"/>
                  </a:lnTo>
                  <a:lnTo>
                    <a:pt x="7488" y="17525"/>
                  </a:lnTo>
                  <a:lnTo>
                    <a:pt x="9484" y="18444"/>
                  </a:lnTo>
                  <a:lnTo>
                    <a:pt x="10910" y="18564"/>
                  </a:lnTo>
                  <a:lnTo>
                    <a:pt x="11553" y="19442"/>
                  </a:lnTo>
                  <a:lnTo>
                    <a:pt x="12195" y="20002"/>
                  </a:lnTo>
                  <a:lnTo>
                    <a:pt x="11909" y="20521"/>
                  </a:lnTo>
                  <a:lnTo>
                    <a:pt x="12407" y="21240"/>
                  </a:lnTo>
                  <a:lnTo>
                    <a:pt x="12979" y="21600"/>
                  </a:lnTo>
                  <a:lnTo>
                    <a:pt x="13419" y="21445"/>
                  </a:lnTo>
                  <a:lnTo>
                    <a:pt x="13702" y="21083"/>
                  </a:lnTo>
                  <a:lnTo>
                    <a:pt x="14393" y="20778"/>
                  </a:lnTo>
                  <a:lnTo>
                    <a:pt x="15058" y="20670"/>
                  </a:lnTo>
                  <a:lnTo>
                    <a:pt x="15870" y="20877"/>
                  </a:lnTo>
                  <a:lnTo>
                    <a:pt x="17001" y="21117"/>
                  </a:lnTo>
                  <a:lnTo>
                    <a:pt x="17372" y="21065"/>
                  </a:lnTo>
                  <a:lnTo>
                    <a:pt x="17433" y="20670"/>
                  </a:lnTo>
                  <a:lnTo>
                    <a:pt x="17033" y="20249"/>
                  </a:lnTo>
                  <a:lnTo>
                    <a:pt x="17127" y="19834"/>
                  </a:lnTo>
                  <a:lnTo>
                    <a:pt x="17701" y="19599"/>
                  </a:lnTo>
                  <a:lnTo>
                    <a:pt x="18643" y="19456"/>
                  </a:lnTo>
                  <a:lnTo>
                    <a:pt x="19036" y="19376"/>
                  </a:lnTo>
                  <a:lnTo>
                    <a:pt x="18845" y="19134"/>
                  </a:lnTo>
                  <a:lnTo>
                    <a:pt x="18598" y="18723"/>
                  </a:lnTo>
                  <a:lnTo>
                    <a:pt x="19046" y="18551"/>
                  </a:lnTo>
                  <a:lnTo>
                    <a:pt x="19406" y="17990"/>
                  </a:lnTo>
                  <a:cubicBezTo>
                    <a:pt x="19406" y="17990"/>
                    <a:pt x="19406" y="17990"/>
                    <a:pt x="19406" y="17990"/>
                  </a:cubicBezTo>
                  <a:close/>
                </a:path>
              </a:pathLst>
            </a:custGeom>
            <a:solidFill>
              <a:schemeClr val="bg1"/>
            </a:solidFill>
            <a:ln>
              <a:solidFill>
                <a:schemeClr val="bg1"/>
              </a:solidFill>
            </a:ln>
            <a:extLst/>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defTabSz="584200"/>
              <a:endParaRPr lang="en-US" sz="4000" dirty="0">
                <a:solidFill>
                  <a:schemeClr val="accent3">
                    <a:lumMod val="50000"/>
                  </a:schemeClr>
                </a:solidFill>
                <a:effectLst>
                  <a:outerShdw blurRad="38100" dist="38100" dir="2700000" algn="tl">
                    <a:srgbClr val="000000"/>
                  </a:outerShdw>
                </a:effectLst>
                <a:latin typeface="Lato" panose="020F0502020204030203" pitchFamily="34" charset="0"/>
              </a:endParaRPr>
            </a:p>
          </p:txBody>
        </p:sp>
      </p:grpSp>
      <p:pic>
        <p:nvPicPr>
          <p:cNvPr id="32" name="Picture 31"/>
          <p:cNvPicPr>
            <a:picLocks noChangeAspect="1"/>
          </p:cNvPicPr>
          <p:nvPr/>
        </p:nvPicPr>
        <p:blipFill>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ackgroundRemoval t="1600" b="100000" l="10000" r="9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2900017" y="291314"/>
            <a:ext cx="1134302" cy="1134302"/>
          </a:xfrm>
          <a:prstGeom prst="rect">
            <a:avLst/>
          </a:prstGeom>
        </p:spPr>
      </p:pic>
      <p:sp>
        <p:nvSpPr>
          <p:cNvPr id="33" name="Rectangle 32"/>
          <p:cNvSpPr/>
          <p:nvPr/>
        </p:nvSpPr>
        <p:spPr>
          <a:xfrm>
            <a:off x="20831233" y="13146325"/>
            <a:ext cx="3552767" cy="400110"/>
          </a:xfrm>
          <a:prstGeom prst="rect">
            <a:avLst/>
          </a:prstGeom>
        </p:spPr>
        <p:txBody>
          <a:bodyPr wrap="none">
            <a:spAutoFit/>
          </a:bodyPr>
          <a:lstStyle/>
          <a:p>
            <a:r>
              <a:rPr lang="en-US" sz="2000" dirty="0"/>
              <a:t>Illinois Blockchain Initiative ©</a:t>
            </a:r>
          </a:p>
        </p:txBody>
      </p:sp>
    </p:spTree>
    <p:extLst>
      <p:ext uri="{BB962C8B-B14F-4D97-AF65-F5344CB8AC3E}">
        <p14:creationId xmlns:p14="http://schemas.microsoft.com/office/powerpoint/2010/main" val="37328202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98648" y="10867281"/>
            <a:ext cx="15807532" cy="1508105"/>
          </a:xfrm>
        </p:spPr>
        <p:txBody>
          <a:bodyPr/>
          <a:lstStyle/>
          <a:p>
            <a:r>
              <a:rPr lang="en-US" dirty="0"/>
              <a:t>Illinois Blockchain Initiative</a:t>
            </a:r>
          </a:p>
        </p:txBody>
      </p:sp>
      <p:pic>
        <p:nvPicPr>
          <p:cNvPr id="5" name="Picture 4"/>
          <p:cNvPicPr>
            <a:picLocks noChangeAspect="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backgroundRemoval t="1600" b="100000" l="10000" r="9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8328375" y="1403133"/>
            <a:ext cx="7348077" cy="7348077"/>
          </a:xfrm>
          <a:prstGeom prst="rect">
            <a:avLst/>
          </a:prstGeom>
        </p:spPr>
      </p:pic>
      <p:sp>
        <p:nvSpPr>
          <p:cNvPr id="4" name="Rectangle 3"/>
          <p:cNvSpPr/>
          <p:nvPr/>
        </p:nvSpPr>
        <p:spPr>
          <a:xfrm>
            <a:off x="20880925" y="13189868"/>
            <a:ext cx="3503075" cy="400110"/>
          </a:xfrm>
          <a:prstGeom prst="rect">
            <a:avLst/>
          </a:prstGeom>
        </p:spPr>
        <p:txBody>
          <a:bodyPr wrap="none">
            <a:spAutoFit/>
          </a:bodyPr>
          <a:lstStyle/>
          <a:p>
            <a:r>
              <a:rPr lang="en-US" sz="2000" dirty="0"/>
              <a:t>Illinois Blockchain Initiative ©</a:t>
            </a:r>
          </a:p>
        </p:txBody>
      </p:sp>
    </p:spTree>
    <p:extLst>
      <p:ext uri="{BB962C8B-B14F-4D97-AF65-F5344CB8AC3E}">
        <p14:creationId xmlns:p14="http://schemas.microsoft.com/office/powerpoint/2010/main" val="135260355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54654" y="582661"/>
            <a:ext cx="15727382" cy="1366528"/>
          </a:xfrm>
        </p:spPr>
        <p:txBody>
          <a:bodyPr/>
          <a:lstStyle/>
          <a:p>
            <a:r>
              <a:rPr lang="en-US" dirty="0"/>
              <a:t>Illinois Blockchain Initiative</a:t>
            </a:r>
          </a:p>
        </p:txBody>
      </p:sp>
      <p:grpSp>
        <p:nvGrpSpPr>
          <p:cNvPr id="4" name="Group 3"/>
          <p:cNvGrpSpPr>
            <a:grpSpLocks noChangeAspect="1"/>
          </p:cNvGrpSpPr>
          <p:nvPr/>
        </p:nvGrpSpPr>
        <p:grpSpPr>
          <a:xfrm>
            <a:off x="8283847" y="3954781"/>
            <a:ext cx="7816306" cy="7816306"/>
            <a:chOff x="8283847" y="3954781"/>
            <a:chExt cx="7816306" cy="7816306"/>
          </a:xfrm>
        </p:grpSpPr>
        <p:sp>
          <p:nvSpPr>
            <p:cNvPr id="13" name="Oval 12"/>
            <p:cNvSpPr>
              <a:spLocks noChangeAspect="1"/>
            </p:cNvSpPr>
            <p:nvPr/>
          </p:nvSpPr>
          <p:spPr>
            <a:xfrm>
              <a:off x="8789255" y="4460585"/>
              <a:ext cx="6805491" cy="6805491"/>
            </a:xfrm>
            <a:prstGeom prst="ellipse">
              <a:avLst/>
            </a:prstGeom>
            <a:solidFill>
              <a:schemeClr val="tx1">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4" name="Oval 13"/>
            <p:cNvSpPr>
              <a:spLocks noChangeAspect="1"/>
            </p:cNvSpPr>
            <p:nvPr/>
          </p:nvSpPr>
          <p:spPr>
            <a:xfrm>
              <a:off x="8283847" y="3954781"/>
              <a:ext cx="7816306" cy="7816306"/>
            </a:xfrm>
            <a:prstGeom prst="ellipse">
              <a:avLst/>
            </a:prstGeom>
            <a:noFill/>
            <a:ln w="63500">
              <a:solidFill>
                <a:srgbClr val="ABA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57" name="Group 56"/>
          <p:cNvGrpSpPr/>
          <p:nvPr/>
        </p:nvGrpSpPr>
        <p:grpSpPr>
          <a:xfrm>
            <a:off x="8480548" y="4831483"/>
            <a:ext cx="1112355" cy="293347"/>
            <a:chOff x="8480548" y="4831482"/>
            <a:chExt cx="1112355" cy="293347"/>
          </a:xfrm>
        </p:grpSpPr>
        <p:cxnSp>
          <p:nvCxnSpPr>
            <p:cNvPr id="54" name="Straight Connector 53"/>
            <p:cNvCxnSpPr/>
            <p:nvPr/>
          </p:nvCxnSpPr>
          <p:spPr>
            <a:xfrm>
              <a:off x="8480548" y="4978155"/>
              <a:ext cx="878932" cy="1"/>
            </a:xfrm>
            <a:prstGeom prst="line">
              <a:avLst/>
            </a:prstGeom>
            <a:ln w="635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55" name="Oval 54"/>
            <p:cNvSpPr>
              <a:spLocks noChangeAspect="1"/>
            </p:cNvSpPr>
            <p:nvPr/>
          </p:nvSpPr>
          <p:spPr>
            <a:xfrm>
              <a:off x="9299556" y="4831482"/>
              <a:ext cx="293347" cy="293347"/>
            </a:xfrm>
            <a:prstGeom prst="ellipse">
              <a:avLst/>
            </a:prstGeom>
            <a:solidFill>
              <a:srgbClr val="FFFFFF"/>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58" name="Group 57"/>
          <p:cNvGrpSpPr/>
          <p:nvPr/>
        </p:nvGrpSpPr>
        <p:grpSpPr>
          <a:xfrm>
            <a:off x="7323019" y="7724715"/>
            <a:ext cx="1112355" cy="293347"/>
            <a:chOff x="8480548" y="4831482"/>
            <a:chExt cx="1112355" cy="293347"/>
          </a:xfrm>
        </p:grpSpPr>
        <p:cxnSp>
          <p:nvCxnSpPr>
            <p:cNvPr id="59" name="Straight Connector 58"/>
            <p:cNvCxnSpPr/>
            <p:nvPr/>
          </p:nvCxnSpPr>
          <p:spPr>
            <a:xfrm>
              <a:off x="8480548" y="4978155"/>
              <a:ext cx="878932" cy="1"/>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sp>
          <p:nvSpPr>
            <p:cNvPr id="60" name="Oval 59"/>
            <p:cNvSpPr>
              <a:spLocks noChangeAspect="1"/>
            </p:cNvSpPr>
            <p:nvPr/>
          </p:nvSpPr>
          <p:spPr>
            <a:xfrm>
              <a:off x="9299556" y="4831482"/>
              <a:ext cx="293347" cy="293347"/>
            </a:xfrm>
            <a:prstGeom prst="ellipse">
              <a:avLst/>
            </a:prstGeom>
            <a:solidFill>
              <a:srgbClr val="FFFFFF"/>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61" name="Group 60"/>
          <p:cNvGrpSpPr/>
          <p:nvPr/>
        </p:nvGrpSpPr>
        <p:grpSpPr>
          <a:xfrm>
            <a:off x="8480548" y="10617947"/>
            <a:ext cx="1112355" cy="293347"/>
            <a:chOff x="8480548" y="4831482"/>
            <a:chExt cx="1112355" cy="293347"/>
          </a:xfrm>
        </p:grpSpPr>
        <p:cxnSp>
          <p:nvCxnSpPr>
            <p:cNvPr id="62" name="Straight Connector 61"/>
            <p:cNvCxnSpPr/>
            <p:nvPr/>
          </p:nvCxnSpPr>
          <p:spPr>
            <a:xfrm>
              <a:off x="8480548" y="4978155"/>
              <a:ext cx="878932" cy="1"/>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3" name="Oval 62"/>
            <p:cNvSpPr>
              <a:spLocks noChangeAspect="1"/>
            </p:cNvSpPr>
            <p:nvPr/>
          </p:nvSpPr>
          <p:spPr>
            <a:xfrm>
              <a:off x="9299556" y="4831482"/>
              <a:ext cx="293347" cy="293347"/>
            </a:xfrm>
            <a:prstGeom prst="ellipse">
              <a:avLst/>
            </a:prstGeom>
            <a:solidFill>
              <a:srgbClr val="FFFFFF"/>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64" name="Group 63"/>
          <p:cNvGrpSpPr/>
          <p:nvPr/>
        </p:nvGrpSpPr>
        <p:grpSpPr>
          <a:xfrm>
            <a:off x="14787162" y="4831483"/>
            <a:ext cx="1107735" cy="293347"/>
            <a:chOff x="8367984" y="4827035"/>
            <a:chExt cx="1107735" cy="293347"/>
          </a:xfrm>
        </p:grpSpPr>
        <p:cxnSp>
          <p:nvCxnSpPr>
            <p:cNvPr id="65" name="Straight Connector 64"/>
            <p:cNvCxnSpPr/>
            <p:nvPr/>
          </p:nvCxnSpPr>
          <p:spPr>
            <a:xfrm>
              <a:off x="8596787" y="4973708"/>
              <a:ext cx="878932" cy="1"/>
            </a:xfrm>
            <a:prstGeom prst="line">
              <a:avLst/>
            </a:prstGeom>
            <a:ln w="63500">
              <a:solidFill>
                <a:schemeClr val="accent4"/>
              </a:solidFill>
            </a:ln>
          </p:spPr>
          <p:style>
            <a:lnRef idx="1">
              <a:schemeClr val="accent1"/>
            </a:lnRef>
            <a:fillRef idx="0">
              <a:schemeClr val="accent1"/>
            </a:fillRef>
            <a:effectRef idx="0">
              <a:schemeClr val="accent1"/>
            </a:effectRef>
            <a:fontRef idx="minor">
              <a:schemeClr val="tx1"/>
            </a:fontRef>
          </p:style>
        </p:cxnSp>
        <p:sp>
          <p:nvSpPr>
            <p:cNvPr id="66" name="Oval 65"/>
            <p:cNvSpPr>
              <a:spLocks noChangeAspect="1"/>
            </p:cNvSpPr>
            <p:nvPr/>
          </p:nvSpPr>
          <p:spPr>
            <a:xfrm>
              <a:off x="8367984" y="4827035"/>
              <a:ext cx="293347" cy="293347"/>
            </a:xfrm>
            <a:prstGeom prst="ellipse">
              <a:avLst/>
            </a:prstGeom>
            <a:solidFill>
              <a:srgbClr val="FFFFFF"/>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76" name="Group 75"/>
          <p:cNvGrpSpPr/>
          <p:nvPr/>
        </p:nvGrpSpPr>
        <p:grpSpPr>
          <a:xfrm>
            <a:off x="15950365" y="7724715"/>
            <a:ext cx="1107735" cy="293347"/>
            <a:chOff x="8367984" y="4827035"/>
            <a:chExt cx="1107735" cy="293347"/>
          </a:xfrm>
        </p:grpSpPr>
        <p:cxnSp>
          <p:nvCxnSpPr>
            <p:cNvPr id="77" name="Straight Connector 76"/>
            <p:cNvCxnSpPr/>
            <p:nvPr/>
          </p:nvCxnSpPr>
          <p:spPr>
            <a:xfrm>
              <a:off x="8596787" y="4973708"/>
              <a:ext cx="878932" cy="1"/>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8" name="Oval 77"/>
            <p:cNvSpPr>
              <a:spLocks noChangeAspect="1"/>
            </p:cNvSpPr>
            <p:nvPr/>
          </p:nvSpPr>
          <p:spPr>
            <a:xfrm>
              <a:off x="8367984" y="4827035"/>
              <a:ext cx="293347" cy="293347"/>
            </a:xfrm>
            <a:prstGeom prst="ellipse">
              <a:avLst/>
            </a:prstGeom>
            <a:solidFill>
              <a:srgbClr val="FFFFFF"/>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79" name="Group 78"/>
          <p:cNvGrpSpPr/>
          <p:nvPr/>
        </p:nvGrpSpPr>
        <p:grpSpPr>
          <a:xfrm>
            <a:off x="14799624" y="10617947"/>
            <a:ext cx="1107735" cy="293347"/>
            <a:chOff x="8367984" y="4827035"/>
            <a:chExt cx="1107735" cy="293347"/>
          </a:xfrm>
        </p:grpSpPr>
        <p:cxnSp>
          <p:nvCxnSpPr>
            <p:cNvPr id="80" name="Straight Connector 79"/>
            <p:cNvCxnSpPr/>
            <p:nvPr/>
          </p:nvCxnSpPr>
          <p:spPr>
            <a:xfrm>
              <a:off x="8596787" y="4973708"/>
              <a:ext cx="878932" cy="1"/>
            </a:xfrm>
            <a:prstGeom prst="line">
              <a:avLst/>
            </a:prstGeom>
            <a:ln w="635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81" name="Oval 80"/>
            <p:cNvSpPr>
              <a:spLocks noChangeAspect="1"/>
            </p:cNvSpPr>
            <p:nvPr/>
          </p:nvSpPr>
          <p:spPr>
            <a:xfrm>
              <a:off x="8367984" y="4827035"/>
              <a:ext cx="293347" cy="293347"/>
            </a:xfrm>
            <a:prstGeom prst="ellipse">
              <a:avLst/>
            </a:prstGeom>
            <a:solidFill>
              <a:srgbClr val="FFFFFF"/>
            </a:solid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16" name="Group 15"/>
          <p:cNvGrpSpPr>
            <a:grpSpLocks noChangeAspect="1"/>
          </p:cNvGrpSpPr>
          <p:nvPr/>
        </p:nvGrpSpPr>
        <p:grpSpPr bwMode="auto">
          <a:xfrm>
            <a:off x="6722076" y="3792752"/>
            <a:ext cx="1828800" cy="1828800"/>
            <a:chOff x="2932" y="2172"/>
            <a:chExt cx="2472" cy="2472"/>
          </a:xfrm>
        </p:grpSpPr>
        <p:sp>
          <p:nvSpPr>
            <p:cNvPr id="18" name="Freeform 5"/>
            <p:cNvSpPr>
              <a:spLocks noChangeAspect="1"/>
            </p:cNvSpPr>
            <p:nvPr/>
          </p:nvSpPr>
          <p:spPr bwMode="auto">
            <a:xfrm>
              <a:off x="2932" y="2172"/>
              <a:ext cx="2472" cy="2472"/>
            </a:xfrm>
            <a:custGeom>
              <a:avLst/>
              <a:gdLst>
                <a:gd name="T0" fmla="*/ 600 w 600"/>
                <a:gd name="T1" fmla="*/ 300 h 600"/>
                <a:gd name="T2" fmla="*/ 388 w 600"/>
                <a:gd name="T3" fmla="*/ 587 h 600"/>
                <a:gd name="T4" fmla="*/ 300 w 600"/>
                <a:gd name="T5" fmla="*/ 600 h 600"/>
                <a:gd name="T6" fmla="*/ 0 w 600"/>
                <a:gd name="T7" fmla="*/ 300 h 600"/>
                <a:gd name="T8" fmla="*/ 300 w 600"/>
                <a:gd name="T9" fmla="*/ 0 h 600"/>
                <a:gd name="T10" fmla="*/ 597 w 600"/>
                <a:gd name="T11" fmla="*/ 257 h 600"/>
                <a:gd name="T12" fmla="*/ 600 w 600"/>
                <a:gd name="T13" fmla="*/ 300 h 600"/>
              </a:gdLst>
              <a:ahLst/>
              <a:cxnLst>
                <a:cxn ang="0">
                  <a:pos x="T0" y="T1"/>
                </a:cxn>
                <a:cxn ang="0">
                  <a:pos x="T2" y="T3"/>
                </a:cxn>
                <a:cxn ang="0">
                  <a:pos x="T4" y="T5"/>
                </a:cxn>
                <a:cxn ang="0">
                  <a:pos x="T6" y="T7"/>
                </a:cxn>
                <a:cxn ang="0">
                  <a:pos x="T8" y="T9"/>
                </a:cxn>
                <a:cxn ang="0">
                  <a:pos x="T10" y="T11"/>
                </a:cxn>
                <a:cxn ang="0">
                  <a:pos x="T12" y="T13"/>
                </a:cxn>
              </a:cxnLst>
              <a:rect l="0" t="0" r="r" b="b"/>
              <a:pathLst>
                <a:path w="600" h="600">
                  <a:moveTo>
                    <a:pt x="600" y="300"/>
                  </a:moveTo>
                  <a:cubicBezTo>
                    <a:pt x="600" y="435"/>
                    <a:pt x="511" y="549"/>
                    <a:pt x="388" y="587"/>
                  </a:cubicBezTo>
                  <a:cubicBezTo>
                    <a:pt x="360" y="595"/>
                    <a:pt x="331" y="600"/>
                    <a:pt x="300" y="600"/>
                  </a:cubicBezTo>
                  <a:cubicBezTo>
                    <a:pt x="135" y="600"/>
                    <a:pt x="0" y="466"/>
                    <a:pt x="0" y="300"/>
                  </a:cubicBezTo>
                  <a:cubicBezTo>
                    <a:pt x="0" y="134"/>
                    <a:pt x="135" y="0"/>
                    <a:pt x="300" y="0"/>
                  </a:cubicBezTo>
                  <a:cubicBezTo>
                    <a:pt x="451" y="0"/>
                    <a:pt x="576" y="111"/>
                    <a:pt x="597" y="257"/>
                  </a:cubicBezTo>
                  <a:cubicBezTo>
                    <a:pt x="599" y="271"/>
                    <a:pt x="600" y="285"/>
                    <a:pt x="600" y="30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9" name="Freeform 6"/>
            <p:cNvSpPr>
              <a:spLocks noChangeAspect="1"/>
            </p:cNvSpPr>
            <p:nvPr/>
          </p:nvSpPr>
          <p:spPr bwMode="auto">
            <a:xfrm>
              <a:off x="3649" y="2654"/>
              <a:ext cx="1755" cy="1937"/>
            </a:xfrm>
            <a:custGeom>
              <a:avLst/>
              <a:gdLst>
                <a:gd name="T0" fmla="*/ 426 w 426"/>
                <a:gd name="T1" fmla="*/ 183 h 470"/>
                <a:gd name="T2" fmla="*/ 423 w 426"/>
                <a:gd name="T3" fmla="*/ 140 h 470"/>
                <a:gd name="T4" fmla="*/ 212 w 426"/>
                <a:gd name="T5" fmla="*/ 0 h 470"/>
                <a:gd name="T6" fmla="*/ 0 w 426"/>
                <a:gd name="T7" fmla="*/ 341 h 470"/>
                <a:gd name="T8" fmla="*/ 214 w 426"/>
                <a:gd name="T9" fmla="*/ 470 h 470"/>
                <a:gd name="T10" fmla="*/ 426 w 426"/>
                <a:gd name="T11" fmla="*/ 183 h 470"/>
              </a:gdLst>
              <a:ahLst/>
              <a:cxnLst>
                <a:cxn ang="0">
                  <a:pos x="T0" y="T1"/>
                </a:cxn>
                <a:cxn ang="0">
                  <a:pos x="T2" y="T3"/>
                </a:cxn>
                <a:cxn ang="0">
                  <a:pos x="T4" y="T5"/>
                </a:cxn>
                <a:cxn ang="0">
                  <a:pos x="T6" y="T7"/>
                </a:cxn>
                <a:cxn ang="0">
                  <a:pos x="T8" y="T9"/>
                </a:cxn>
                <a:cxn ang="0">
                  <a:pos x="T10" y="T11"/>
                </a:cxn>
              </a:cxnLst>
              <a:rect l="0" t="0" r="r" b="b"/>
              <a:pathLst>
                <a:path w="426" h="470">
                  <a:moveTo>
                    <a:pt x="426" y="183"/>
                  </a:moveTo>
                  <a:cubicBezTo>
                    <a:pt x="426" y="168"/>
                    <a:pt x="425" y="154"/>
                    <a:pt x="423" y="140"/>
                  </a:cubicBezTo>
                  <a:cubicBezTo>
                    <a:pt x="212" y="0"/>
                    <a:pt x="212" y="0"/>
                    <a:pt x="212" y="0"/>
                  </a:cubicBezTo>
                  <a:cubicBezTo>
                    <a:pt x="0" y="341"/>
                    <a:pt x="0" y="341"/>
                    <a:pt x="0" y="341"/>
                  </a:cubicBezTo>
                  <a:cubicBezTo>
                    <a:pt x="214" y="470"/>
                    <a:pt x="214" y="470"/>
                    <a:pt x="214" y="470"/>
                  </a:cubicBezTo>
                  <a:cubicBezTo>
                    <a:pt x="337" y="432"/>
                    <a:pt x="426" y="318"/>
                    <a:pt x="426" y="183"/>
                  </a:cubicBezTo>
                  <a:close/>
                </a:path>
              </a:pathLst>
            </a:custGeom>
            <a:solidFill>
              <a:schemeClr val="accent5">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 name="Oval 7"/>
            <p:cNvSpPr>
              <a:spLocks noChangeAspect="1" noChangeArrowheads="1"/>
            </p:cNvSpPr>
            <p:nvPr/>
          </p:nvSpPr>
          <p:spPr bwMode="auto">
            <a:xfrm>
              <a:off x="3336" y="2576"/>
              <a:ext cx="1664" cy="1664"/>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30" name="Group 29"/>
          <p:cNvGrpSpPr>
            <a:grpSpLocks noChangeAspect="1"/>
          </p:cNvGrpSpPr>
          <p:nvPr/>
        </p:nvGrpSpPr>
        <p:grpSpPr bwMode="auto">
          <a:xfrm>
            <a:off x="6889545" y="9850220"/>
            <a:ext cx="1828800" cy="1828800"/>
            <a:chOff x="2932" y="2172"/>
            <a:chExt cx="2472" cy="2472"/>
          </a:xfrm>
        </p:grpSpPr>
        <p:sp>
          <p:nvSpPr>
            <p:cNvPr id="32" name="Freeform 5"/>
            <p:cNvSpPr>
              <a:spLocks noChangeAspect="1"/>
            </p:cNvSpPr>
            <p:nvPr/>
          </p:nvSpPr>
          <p:spPr bwMode="auto">
            <a:xfrm>
              <a:off x="2932" y="2172"/>
              <a:ext cx="2472" cy="2472"/>
            </a:xfrm>
            <a:custGeom>
              <a:avLst/>
              <a:gdLst>
                <a:gd name="T0" fmla="*/ 600 w 600"/>
                <a:gd name="T1" fmla="*/ 300 h 600"/>
                <a:gd name="T2" fmla="*/ 388 w 600"/>
                <a:gd name="T3" fmla="*/ 587 h 600"/>
                <a:gd name="T4" fmla="*/ 300 w 600"/>
                <a:gd name="T5" fmla="*/ 600 h 600"/>
                <a:gd name="T6" fmla="*/ 0 w 600"/>
                <a:gd name="T7" fmla="*/ 300 h 600"/>
                <a:gd name="T8" fmla="*/ 300 w 600"/>
                <a:gd name="T9" fmla="*/ 0 h 600"/>
                <a:gd name="T10" fmla="*/ 597 w 600"/>
                <a:gd name="T11" fmla="*/ 257 h 600"/>
                <a:gd name="T12" fmla="*/ 600 w 600"/>
                <a:gd name="T13" fmla="*/ 300 h 600"/>
              </a:gdLst>
              <a:ahLst/>
              <a:cxnLst>
                <a:cxn ang="0">
                  <a:pos x="T0" y="T1"/>
                </a:cxn>
                <a:cxn ang="0">
                  <a:pos x="T2" y="T3"/>
                </a:cxn>
                <a:cxn ang="0">
                  <a:pos x="T4" y="T5"/>
                </a:cxn>
                <a:cxn ang="0">
                  <a:pos x="T6" y="T7"/>
                </a:cxn>
                <a:cxn ang="0">
                  <a:pos x="T8" y="T9"/>
                </a:cxn>
                <a:cxn ang="0">
                  <a:pos x="T10" y="T11"/>
                </a:cxn>
                <a:cxn ang="0">
                  <a:pos x="T12" y="T13"/>
                </a:cxn>
              </a:cxnLst>
              <a:rect l="0" t="0" r="r" b="b"/>
              <a:pathLst>
                <a:path w="600" h="600">
                  <a:moveTo>
                    <a:pt x="600" y="300"/>
                  </a:moveTo>
                  <a:cubicBezTo>
                    <a:pt x="600" y="435"/>
                    <a:pt x="511" y="549"/>
                    <a:pt x="388" y="587"/>
                  </a:cubicBezTo>
                  <a:cubicBezTo>
                    <a:pt x="360" y="595"/>
                    <a:pt x="331" y="600"/>
                    <a:pt x="300" y="600"/>
                  </a:cubicBezTo>
                  <a:cubicBezTo>
                    <a:pt x="135" y="600"/>
                    <a:pt x="0" y="466"/>
                    <a:pt x="0" y="300"/>
                  </a:cubicBezTo>
                  <a:cubicBezTo>
                    <a:pt x="0" y="134"/>
                    <a:pt x="135" y="0"/>
                    <a:pt x="300" y="0"/>
                  </a:cubicBezTo>
                  <a:cubicBezTo>
                    <a:pt x="451" y="0"/>
                    <a:pt x="576" y="111"/>
                    <a:pt x="597" y="257"/>
                  </a:cubicBezTo>
                  <a:cubicBezTo>
                    <a:pt x="599" y="271"/>
                    <a:pt x="600" y="285"/>
                    <a:pt x="600" y="30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3" name="Freeform 6"/>
            <p:cNvSpPr>
              <a:spLocks noChangeAspect="1"/>
            </p:cNvSpPr>
            <p:nvPr/>
          </p:nvSpPr>
          <p:spPr bwMode="auto">
            <a:xfrm>
              <a:off x="3649" y="2654"/>
              <a:ext cx="1755" cy="1937"/>
            </a:xfrm>
            <a:custGeom>
              <a:avLst/>
              <a:gdLst>
                <a:gd name="T0" fmla="*/ 426 w 426"/>
                <a:gd name="T1" fmla="*/ 183 h 470"/>
                <a:gd name="T2" fmla="*/ 423 w 426"/>
                <a:gd name="T3" fmla="*/ 140 h 470"/>
                <a:gd name="T4" fmla="*/ 212 w 426"/>
                <a:gd name="T5" fmla="*/ 0 h 470"/>
                <a:gd name="T6" fmla="*/ 0 w 426"/>
                <a:gd name="T7" fmla="*/ 341 h 470"/>
                <a:gd name="T8" fmla="*/ 214 w 426"/>
                <a:gd name="T9" fmla="*/ 470 h 470"/>
                <a:gd name="T10" fmla="*/ 426 w 426"/>
                <a:gd name="T11" fmla="*/ 183 h 470"/>
              </a:gdLst>
              <a:ahLst/>
              <a:cxnLst>
                <a:cxn ang="0">
                  <a:pos x="T0" y="T1"/>
                </a:cxn>
                <a:cxn ang="0">
                  <a:pos x="T2" y="T3"/>
                </a:cxn>
                <a:cxn ang="0">
                  <a:pos x="T4" y="T5"/>
                </a:cxn>
                <a:cxn ang="0">
                  <a:pos x="T6" y="T7"/>
                </a:cxn>
                <a:cxn ang="0">
                  <a:pos x="T8" y="T9"/>
                </a:cxn>
                <a:cxn ang="0">
                  <a:pos x="T10" y="T11"/>
                </a:cxn>
              </a:cxnLst>
              <a:rect l="0" t="0" r="r" b="b"/>
              <a:pathLst>
                <a:path w="426" h="470">
                  <a:moveTo>
                    <a:pt x="426" y="183"/>
                  </a:moveTo>
                  <a:cubicBezTo>
                    <a:pt x="426" y="168"/>
                    <a:pt x="425" y="154"/>
                    <a:pt x="423" y="140"/>
                  </a:cubicBezTo>
                  <a:cubicBezTo>
                    <a:pt x="212" y="0"/>
                    <a:pt x="212" y="0"/>
                    <a:pt x="212" y="0"/>
                  </a:cubicBezTo>
                  <a:cubicBezTo>
                    <a:pt x="0" y="341"/>
                    <a:pt x="0" y="341"/>
                    <a:pt x="0" y="341"/>
                  </a:cubicBezTo>
                  <a:cubicBezTo>
                    <a:pt x="214" y="470"/>
                    <a:pt x="214" y="470"/>
                    <a:pt x="214" y="470"/>
                  </a:cubicBezTo>
                  <a:cubicBezTo>
                    <a:pt x="337" y="432"/>
                    <a:pt x="426" y="318"/>
                    <a:pt x="426" y="183"/>
                  </a:cubicBezTo>
                  <a:close/>
                </a:path>
              </a:pathLst>
            </a:custGeom>
            <a:solidFill>
              <a:schemeClr val="accent5">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4" name="Oval 7"/>
            <p:cNvSpPr>
              <a:spLocks noChangeAspect="1" noChangeArrowheads="1"/>
            </p:cNvSpPr>
            <p:nvPr/>
          </p:nvSpPr>
          <p:spPr bwMode="auto">
            <a:xfrm>
              <a:off x="3336" y="2576"/>
              <a:ext cx="1664" cy="1664"/>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36" name="Group 35"/>
          <p:cNvGrpSpPr>
            <a:grpSpLocks noChangeAspect="1"/>
          </p:cNvGrpSpPr>
          <p:nvPr/>
        </p:nvGrpSpPr>
        <p:grpSpPr bwMode="auto">
          <a:xfrm>
            <a:off x="15894897" y="4040342"/>
            <a:ext cx="1828800" cy="1828800"/>
            <a:chOff x="2932" y="2172"/>
            <a:chExt cx="2472" cy="2472"/>
          </a:xfrm>
        </p:grpSpPr>
        <p:sp>
          <p:nvSpPr>
            <p:cNvPr id="38" name="Freeform 5"/>
            <p:cNvSpPr>
              <a:spLocks noChangeAspect="1"/>
            </p:cNvSpPr>
            <p:nvPr/>
          </p:nvSpPr>
          <p:spPr bwMode="auto">
            <a:xfrm>
              <a:off x="2932" y="2172"/>
              <a:ext cx="2472" cy="2472"/>
            </a:xfrm>
            <a:custGeom>
              <a:avLst/>
              <a:gdLst>
                <a:gd name="T0" fmla="*/ 600 w 600"/>
                <a:gd name="T1" fmla="*/ 300 h 600"/>
                <a:gd name="T2" fmla="*/ 388 w 600"/>
                <a:gd name="T3" fmla="*/ 587 h 600"/>
                <a:gd name="T4" fmla="*/ 300 w 600"/>
                <a:gd name="T5" fmla="*/ 600 h 600"/>
                <a:gd name="T6" fmla="*/ 0 w 600"/>
                <a:gd name="T7" fmla="*/ 300 h 600"/>
                <a:gd name="T8" fmla="*/ 300 w 600"/>
                <a:gd name="T9" fmla="*/ 0 h 600"/>
                <a:gd name="T10" fmla="*/ 597 w 600"/>
                <a:gd name="T11" fmla="*/ 257 h 600"/>
                <a:gd name="T12" fmla="*/ 600 w 600"/>
                <a:gd name="T13" fmla="*/ 300 h 600"/>
              </a:gdLst>
              <a:ahLst/>
              <a:cxnLst>
                <a:cxn ang="0">
                  <a:pos x="T0" y="T1"/>
                </a:cxn>
                <a:cxn ang="0">
                  <a:pos x="T2" y="T3"/>
                </a:cxn>
                <a:cxn ang="0">
                  <a:pos x="T4" y="T5"/>
                </a:cxn>
                <a:cxn ang="0">
                  <a:pos x="T6" y="T7"/>
                </a:cxn>
                <a:cxn ang="0">
                  <a:pos x="T8" y="T9"/>
                </a:cxn>
                <a:cxn ang="0">
                  <a:pos x="T10" y="T11"/>
                </a:cxn>
                <a:cxn ang="0">
                  <a:pos x="T12" y="T13"/>
                </a:cxn>
              </a:cxnLst>
              <a:rect l="0" t="0" r="r" b="b"/>
              <a:pathLst>
                <a:path w="600" h="600">
                  <a:moveTo>
                    <a:pt x="600" y="300"/>
                  </a:moveTo>
                  <a:cubicBezTo>
                    <a:pt x="600" y="435"/>
                    <a:pt x="511" y="549"/>
                    <a:pt x="388" y="587"/>
                  </a:cubicBezTo>
                  <a:cubicBezTo>
                    <a:pt x="360" y="595"/>
                    <a:pt x="331" y="600"/>
                    <a:pt x="300" y="600"/>
                  </a:cubicBezTo>
                  <a:cubicBezTo>
                    <a:pt x="135" y="600"/>
                    <a:pt x="0" y="466"/>
                    <a:pt x="0" y="300"/>
                  </a:cubicBezTo>
                  <a:cubicBezTo>
                    <a:pt x="0" y="134"/>
                    <a:pt x="135" y="0"/>
                    <a:pt x="300" y="0"/>
                  </a:cubicBezTo>
                  <a:cubicBezTo>
                    <a:pt x="451" y="0"/>
                    <a:pt x="576" y="111"/>
                    <a:pt x="597" y="257"/>
                  </a:cubicBezTo>
                  <a:cubicBezTo>
                    <a:pt x="599" y="271"/>
                    <a:pt x="600" y="285"/>
                    <a:pt x="600" y="30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39" name="Freeform 6"/>
            <p:cNvSpPr>
              <a:spLocks noChangeAspect="1"/>
            </p:cNvSpPr>
            <p:nvPr/>
          </p:nvSpPr>
          <p:spPr bwMode="auto">
            <a:xfrm>
              <a:off x="3649" y="2654"/>
              <a:ext cx="1755" cy="1937"/>
            </a:xfrm>
            <a:custGeom>
              <a:avLst/>
              <a:gdLst>
                <a:gd name="T0" fmla="*/ 426 w 426"/>
                <a:gd name="T1" fmla="*/ 183 h 470"/>
                <a:gd name="T2" fmla="*/ 423 w 426"/>
                <a:gd name="T3" fmla="*/ 140 h 470"/>
                <a:gd name="T4" fmla="*/ 212 w 426"/>
                <a:gd name="T5" fmla="*/ 0 h 470"/>
                <a:gd name="T6" fmla="*/ 0 w 426"/>
                <a:gd name="T7" fmla="*/ 341 h 470"/>
                <a:gd name="T8" fmla="*/ 214 w 426"/>
                <a:gd name="T9" fmla="*/ 470 h 470"/>
                <a:gd name="T10" fmla="*/ 426 w 426"/>
                <a:gd name="T11" fmla="*/ 183 h 470"/>
              </a:gdLst>
              <a:ahLst/>
              <a:cxnLst>
                <a:cxn ang="0">
                  <a:pos x="T0" y="T1"/>
                </a:cxn>
                <a:cxn ang="0">
                  <a:pos x="T2" y="T3"/>
                </a:cxn>
                <a:cxn ang="0">
                  <a:pos x="T4" y="T5"/>
                </a:cxn>
                <a:cxn ang="0">
                  <a:pos x="T6" y="T7"/>
                </a:cxn>
                <a:cxn ang="0">
                  <a:pos x="T8" y="T9"/>
                </a:cxn>
                <a:cxn ang="0">
                  <a:pos x="T10" y="T11"/>
                </a:cxn>
              </a:cxnLst>
              <a:rect l="0" t="0" r="r" b="b"/>
              <a:pathLst>
                <a:path w="426" h="470">
                  <a:moveTo>
                    <a:pt x="426" y="183"/>
                  </a:moveTo>
                  <a:cubicBezTo>
                    <a:pt x="426" y="168"/>
                    <a:pt x="425" y="154"/>
                    <a:pt x="423" y="140"/>
                  </a:cubicBezTo>
                  <a:cubicBezTo>
                    <a:pt x="212" y="0"/>
                    <a:pt x="212" y="0"/>
                    <a:pt x="212" y="0"/>
                  </a:cubicBezTo>
                  <a:cubicBezTo>
                    <a:pt x="0" y="341"/>
                    <a:pt x="0" y="341"/>
                    <a:pt x="0" y="341"/>
                  </a:cubicBezTo>
                  <a:cubicBezTo>
                    <a:pt x="214" y="470"/>
                    <a:pt x="214" y="470"/>
                    <a:pt x="214" y="470"/>
                  </a:cubicBezTo>
                  <a:cubicBezTo>
                    <a:pt x="337" y="432"/>
                    <a:pt x="426" y="318"/>
                    <a:pt x="426" y="183"/>
                  </a:cubicBezTo>
                  <a:close/>
                </a:path>
              </a:pathLst>
            </a:custGeom>
            <a:solidFill>
              <a:schemeClr val="accent3">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0" name="Oval 7"/>
            <p:cNvSpPr>
              <a:spLocks noChangeAspect="1" noChangeArrowheads="1"/>
            </p:cNvSpPr>
            <p:nvPr/>
          </p:nvSpPr>
          <p:spPr bwMode="auto">
            <a:xfrm>
              <a:off x="3336" y="2576"/>
              <a:ext cx="1664" cy="1664"/>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42" name="Group 41"/>
          <p:cNvGrpSpPr>
            <a:grpSpLocks noChangeAspect="1"/>
          </p:cNvGrpSpPr>
          <p:nvPr/>
        </p:nvGrpSpPr>
        <p:grpSpPr bwMode="auto">
          <a:xfrm>
            <a:off x="16916103" y="6975810"/>
            <a:ext cx="1828800" cy="1828800"/>
            <a:chOff x="2932" y="2172"/>
            <a:chExt cx="2472" cy="2472"/>
          </a:xfrm>
        </p:grpSpPr>
        <p:sp>
          <p:nvSpPr>
            <p:cNvPr id="44" name="Freeform 5"/>
            <p:cNvSpPr>
              <a:spLocks noChangeAspect="1"/>
            </p:cNvSpPr>
            <p:nvPr/>
          </p:nvSpPr>
          <p:spPr bwMode="auto">
            <a:xfrm>
              <a:off x="2932" y="2172"/>
              <a:ext cx="2472" cy="2472"/>
            </a:xfrm>
            <a:custGeom>
              <a:avLst/>
              <a:gdLst>
                <a:gd name="T0" fmla="*/ 600 w 600"/>
                <a:gd name="T1" fmla="*/ 300 h 600"/>
                <a:gd name="T2" fmla="*/ 388 w 600"/>
                <a:gd name="T3" fmla="*/ 587 h 600"/>
                <a:gd name="T4" fmla="*/ 300 w 600"/>
                <a:gd name="T5" fmla="*/ 600 h 600"/>
                <a:gd name="T6" fmla="*/ 0 w 600"/>
                <a:gd name="T7" fmla="*/ 300 h 600"/>
                <a:gd name="T8" fmla="*/ 300 w 600"/>
                <a:gd name="T9" fmla="*/ 0 h 600"/>
                <a:gd name="T10" fmla="*/ 597 w 600"/>
                <a:gd name="T11" fmla="*/ 257 h 600"/>
                <a:gd name="T12" fmla="*/ 600 w 600"/>
                <a:gd name="T13" fmla="*/ 300 h 600"/>
              </a:gdLst>
              <a:ahLst/>
              <a:cxnLst>
                <a:cxn ang="0">
                  <a:pos x="T0" y="T1"/>
                </a:cxn>
                <a:cxn ang="0">
                  <a:pos x="T2" y="T3"/>
                </a:cxn>
                <a:cxn ang="0">
                  <a:pos x="T4" y="T5"/>
                </a:cxn>
                <a:cxn ang="0">
                  <a:pos x="T6" y="T7"/>
                </a:cxn>
                <a:cxn ang="0">
                  <a:pos x="T8" y="T9"/>
                </a:cxn>
                <a:cxn ang="0">
                  <a:pos x="T10" y="T11"/>
                </a:cxn>
                <a:cxn ang="0">
                  <a:pos x="T12" y="T13"/>
                </a:cxn>
              </a:cxnLst>
              <a:rect l="0" t="0" r="r" b="b"/>
              <a:pathLst>
                <a:path w="600" h="600">
                  <a:moveTo>
                    <a:pt x="600" y="300"/>
                  </a:moveTo>
                  <a:cubicBezTo>
                    <a:pt x="600" y="435"/>
                    <a:pt x="511" y="549"/>
                    <a:pt x="388" y="587"/>
                  </a:cubicBezTo>
                  <a:cubicBezTo>
                    <a:pt x="360" y="595"/>
                    <a:pt x="331" y="600"/>
                    <a:pt x="300" y="600"/>
                  </a:cubicBezTo>
                  <a:cubicBezTo>
                    <a:pt x="135" y="600"/>
                    <a:pt x="0" y="466"/>
                    <a:pt x="0" y="300"/>
                  </a:cubicBezTo>
                  <a:cubicBezTo>
                    <a:pt x="0" y="134"/>
                    <a:pt x="135" y="0"/>
                    <a:pt x="300" y="0"/>
                  </a:cubicBezTo>
                  <a:cubicBezTo>
                    <a:pt x="451" y="0"/>
                    <a:pt x="576" y="111"/>
                    <a:pt x="597" y="257"/>
                  </a:cubicBezTo>
                  <a:cubicBezTo>
                    <a:pt x="599" y="271"/>
                    <a:pt x="600" y="285"/>
                    <a:pt x="600" y="30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5" name="Freeform 6"/>
            <p:cNvSpPr>
              <a:spLocks noChangeAspect="1"/>
            </p:cNvSpPr>
            <p:nvPr/>
          </p:nvSpPr>
          <p:spPr bwMode="auto">
            <a:xfrm>
              <a:off x="3649" y="2654"/>
              <a:ext cx="1755" cy="1937"/>
            </a:xfrm>
            <a:custGeom>
              <a:avLst/>
              <a:gdLst>
                <a:gd name="T0" fmla="*/ 426 w 426"/>
                <a:gd name="T1" fmla="*/ 183 h 470"/>
                <a:gd name="T2" fmla="*/ 423 w 426"/>
                <a:gd name="T3" fmla="*/ 140 h 470"/>
                <a:gd name="T4" fmla="*/ 212 w 426"/>
                <a:gd name="T5" fmla="*/ 0 h 470"/>
                <a:gd name="T6" fmla="*/ 0 w 426"/>
                <a:gd name="T7" fmla="*/ 341 h 470"/>
                <a:gd name="T8" fmla="*/ 214 w 426"/>
                <a:gd name="T9" fmla="*/ 470 h 470"/>
                <a:gd name="T10" fmla="*/ 426 w 426"/>
                <a:gd name="T11" fmla="*/ 183 h 470"/>
              </a:gdLst>
              <a:ahLst/>
              <a:cxnLst>
                <a:cxn ang="0">
                  <a:pos x="T0" y="T1"/>
                </a:cxn>
                <a:cxn ang="0">
                  <a:pos x="T2" y="T3"/>
                </a:cxn>
                <a:cxn ang="0">
                  <a:pos x="T4" y="T5"/>
                </a:cxn>
                <a:cxn ang="0">
                  <a:pos x="T6" y="T7"/>
                </a:cxn>
                <a:cxn ang="0">
                  <a:pos x="T8" y="T9"/>
                </a:cxn>
                <a:cxn ang="0">
                  <a:pos x="T10" y="T11"/>
                </a:cxn>
              </a:cxnLst>
              <a:rect l="0" t="0" r="r" b="b"/>
              <a:pathLst>
                <a:path w="426" h="470">
                  <a:moveTo>
                    <a:pt x="426" y="183"/>
                  </a:moveTo>
                  <a:cubicBezTo>
                    <a:pt x="426" y="168"/>
                    <a:pt x="425" y="154"/>
                    <a:pt x="423" y="140"/>
                  </a:cubicBezTo>
                  <a:cubicBezTo>
                    <a:pt x="212" y="0"/>
                    <a:pt x="212" y="0"/>
                    <a:pt x="212" y="0"/>
                  </a:cubicBezTo>
                  <a:cubicBezTo>
                    <a:pt x="0" y="341"/>
                    <a:pt x="0" y="341"/>
                    <a:pt x="0" y="341"/>
                  </a:cubicBezTo>
                  <a:cubicBezTo>
                    <a:pt x="214" y="470"/>
                    <a:pt x="214" y="470"/>
                    <a:pt x="214" y="470"/>
                  </a:cubicBezTo>
                  <a:cubicBezTo>
                    <a:pt x="337" y="432"/>
                    <a:pt x="426" y="318"/>
                    <a:pt x="426" y="183"/>
                  </a:cubicBezTo>
                  <a:close/>
                </a:path>
              </a:pathLst>
            </a:custGeom>
            <a:solidFill>
              <a:schemeClr val="accent3">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6" name="Oval 7"/>
            <p:cNvSpPr>
              <a:spLocks noChangeAspect="1" noChangeArrowheads="1"/>
            </p:cNvSpPr>
            <p:nvPr/>
          </p:nvSpPr>
          <p:spPr bwMode="auto">
            <a:xfrm>
              <a:off x="3336" y="2576"/>
              <a:ext cx="1664" cy="1664"/>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grpSp>
        <p:nvGrpSpPr>
          <p:cNvPr id="48" name="Group 47"/>
          <p:cNvGrpSpPr>
            <a:grpSpLocks noChangeAspect="1"/>
          </p:cNvGrpSpPr>
          <p:nvPr/>
        </p:nvGrpSpPr>
        <p:grpSpPr bwMode="auto">
          <a:xfrm>
            <a:off x="15894897" y="9931667"/>
            <a:ext cx="1828800" cy="1828800"/>
            <a:chOff x="2932" y="2172"/>
            <a:chExt cx="2472" cy="2472"/>
          </a:xfrm>
        </p:grpSpPr>
        <p:sp>
          <p:nvSpPr>
            <p:cNvPr id="50" name="Freeform 5"/>
            <p:cNvSpPr>
              <a:spLocks noChangeAspect="1"/>
            </p:cNvSpPr>
            <p:nvPr/>
          </p:nvSpPr>
          <p:spPr bwMode="auto">
            <a:xfrm>
              <a:off x="2932" y="2172"/>
              <a:ext cx="2472" cy="2472"/>
            </a:xfrm>
            <a:custGeom>
              <a:avLst/>
              <a:gdLst>
                <a:gd name="T0" fmla="*/ 600 w 600"/>
                <a:gd name="T1" fmla="*/ 300 h 600"/>
                <a:gd name="T2" fmla="*/ 388 w 600"/>
                <a:gd name="T3" fmla="*/ 587 h 600"/>
                <a:gd name="T4" fmla="*/ 300 w 600"/>
                <a:gd name="T5" fmla="*/ 600 h 600"/>
                <a:gd name="T6" fmla="*/ 0 w 600"/>
                <a:gd name="T7" fmla="*/ 300 h 600"/>
                <a:gd name="T8" fmla="*/ 300 w 600"/>
                <a:gd name="T9" fmla="*/ 0 h 600"/>
                <a:gd name="T10" fmla="*/ 597 w 600"/>
                <a:gd name="T11" fmla="*/ 257 h 600"/>
                <a:gd name="T12" fmla="*/ 600 w 600"/>
                <a:gd name="T13" fmla="*/ 300 h 600"/>
              </a:gdLst>
              <a:ahLst/>
              <a:cxnLst>
                <a:cxn ang="0">
                  <a:pos x="T0" y="T1"/>
                </a:cxn>
                <a:cxn ang="0">
                  <a:pos x="T2" y="T3"/>
                </a:cxn>
                <a:cxn ang="0">
                  <a:pos x="T4" y="T5"/>
                </a:cxn>
                <a:cxn ang="0">
                  <a:pos x="T6" y="T7"/>
                </a:cxn>
                <a:cxn ang="0">
                  <a:pos x="T8" y="T9"/>
                </a:cxn>
                <a:cxn ang="0">
                  <a:pos x="T10" y="T11"/>
                </a:cxn>
                <a:cxn ang="0">
                  <a:pos x="T12" y="T13"/>
                </a:cxn>
              </a:cxnLst>
              <a:rect l="0" t="0" r="r" b="b"/>
              <a:pathLst>
                <a:path w="600" h="600">
                  <a:moveTo>
                    <a:pt x="600" y="300"/>
                  </a:moveTo>
                  <a:cubicBezTo>
                    <a:pt x="600" y="435"/>
                    <a:pt x="511" y="549"/>
                    <a:pt x="388" y="587"/>
                  </a:cubicBezTo>
                  <a:cubicBezTo>
                    <a:pt x="360" y="595"/>
                    <a:pt x="331" y="600"/>
                    <a:pt x="300" y="600"/>
                  </a:cubicBezTo>
                  <a:cubicBezTo>
                    <a:pt x="135" y="600"/>
                    <a:pt x="0" y="466"/>
                    <a:pt x="0" y="300"/>
                  </a:cubicBezTo>
                  <a:cubicBezTo>
                    <a:pt x="0" y="134"/>
                    <a:pt x="135" y="0"/>
                    <a:pt x="300" y="0"/>
                  </a:cubicBezTo>
                  <a:cubicBezTo>
                    <a:pt x="451" y="0"/>
                    <a:pt x="576" y="111"/>
                    <a:pt x="597" y="257"/>
                  </a:cubicBezTo>
                  <a:cubicBezTo>
                    <a:pt x="599" y="271"/>
                    <a:pt x="600" y="285"/>
                    <a:pt x="600" y="30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1" name="Freeform 6"/>
            <p:cNvSpPr>
              <a:spLocks noChangeAspect="1"/>
            </p:cNvSpPr>
            <p:nvPr/>
          </p:nvSpPr>
          <p:spPr bwMode="auto">
            <a:xfrm>
              <a:off x="3649" y="2654"/>
              <a:ext cx="1755" cy="1937"/>
            </a:xfrm>
            <a:custGeom>
              <a:avLst/>
              <a:gdLst>
                <a:gd name="T0" fmla="*/ 426 w 426"/>
                <a:gd name="T1" fmla="*/ 183 h 470"/>
                <a:gd name="T2" fmla="*/ 423 w 426"/>
                <a:gd name="T3" fmla="*/ 140 h 470"/>
                <a:gd name="T4" fmla="*/ 212 w 426"/>
                <a:gd name="T5" fmla="*/ 0 h 470"/>
                <a:gd name="T6" fmla="*/ 0 w 426"/>
                <a:gd name="T7" fmla="*/ 341 h 470"/>
                <a:gd name="T8" fmla="*/ 214 w 426"/>
                <a:gd name="T9" fmla="*/ 470 h 470"/>
                <a:gd name="T10" fmla="*/ 426 w 426"/>
                <a:gd name="T11" fmla="*/ 183 h 470"/>
              </a:gdLst>
              <a:ahLst/>
              <a:cxnLst>
                <a:cxn ang="0">
                  <a:pos x="T0" y="T1"/>
                </a:cxn>
                <a:cxn ang="0">
                  <a:pos x="T2" y="T3"/>
                </a:cxn>
                <a:cxn ang="0">
                  <a:pos x="T4" y="T5"/>
                </a:cxn>
                <a:cxn ang="0">
                  <a:pos x="T6" y="T7"/>
                </a:cxn>
                <a:cxn ang="0">
                  <a:pos x="T8" y="T9"/>
                </a:cxn>
                <a:cxn ang="0">
                  <a:pos x="T10" y="T11"/>
                </a:cxn>
              </a:cxnLst>
              <a:rect l="0" t="0" r="r" b="b"/>
              <a:pathLst>
                <a:path w="426" h="470">
                  <a:moveTo>
                    <a:pt x="426" y="183"/>
                  </a:moveTo>
                  <a:cubicBezTo>
                    <a:pt x="426" y="168"/>
                    <a:pt x="425" y="154"/>
                    <a:pt x="423" y="140"/>
                  </a:cubicBezTo>
                  <a:cubicBezTo>
                    <a:pt x="212" y="0"/>
                    <a:pt x="212" y="0"/>
                    <a:pt x="212" y="0"/>
                  </a:cubicBezTo>
                  <a:cubicBezTo>
                    <a:pt x="0" y="341"/>
                    <a:pt x="0" y="341"/>
                    <a:pt x="0" y="341"/>
                  </a:cubicBezTo>
                  <a:cubicBezTo>
                    <a:pt x="214" y="470"/>
                    <a:pt x="214" y="470"/>
                    <a:pt x="214" y="470"/>
                  </a:cubicBezTo>
                  <a:cubicBezTo>
                    <a:pt x="337" y="432"/>
                    <a:pt x="426" y="318"/>
                    <a:pt x="426" y="183"/>
                  </a:cubicBezTo>
                  <a:close/>
                </a:path>
              </a:pathLst>
            </a:custGeom>
            <a:solidFill>
              <a:schemeClr val="accent3">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2" name="Oval 7"/>
            <p:cNvSpPr>
              <a:spLocks noChangeAspect="1" noChangeArrowheads="1"/>
            </p:cNvSpPr>
            <p:nvPr/>
          </p:nvSpPr>
          <p:spPr bwMode="auto">
            <a:xfrm>
              <a:off x="3336" y="2576"/>
              <a:ext cx="1664" cy="1664"/>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pic>
        <p:nvPicPr>
          <p:cNvPr id="3" name="Picture 2"/>
          <p:cNvPicPr>
            <a:picLocks noChangeAspect="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backgroundRemoval t="1600" b="100000" l="10000" r="9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851351" y="5343762"/>
            <a:ext cx="4761905" cy="4761905"/>
          </a:xfrm>
          <a:prstGeom prst="rect">
            <a:avLst/>
          </a:prstGeom>
        </p:spPr>
      </p:pic>
      <p:sp>
        <p:nvSpPr>
          <p:cNvPr id="56" name="AutoShape 20"/>
          <p:cNvSpPr>
            <a:spLocks/>
          </p:cNvSpPr>
          <p:nvPr/>
        </p:nvSpPr>
        <p:spPr bwMode="auto">
          <a:xfrm>
            <a:off x="7272202" y="4385293"/>
            <a:ext cx="731003" cy="616632"/>
          </a:xfrm>
          <a:custGeom>
            <a:avLst/>
            <a:gdLst/>
            <a:ahLst/>
            <a:cxnLst/>
            <a:rect l="0" t="0" r="r" b="b"/>
            <a:pathLst>
              <a:path w="21600" h="21600">
                <a:moveTo>
                  <a:pt x="0" y="0"/>
                </a:moveTo>
                <a:cubicBezTo>
                  <a:pt x="0" y="0"/>
                  <a:pt x="0" y="21580"/>
                  <a:pt x="0" y="21580"/>
                </a:cubicBezTo>
                <a:lnTo>
                  <a:pt x="2517" y="21580"/>
                </a:lnTo>
                <a:lnTo>
                  <a:pt x="2517" y="17960"/>
                </a:lnTo>
                <a:lnTo>
                  <a:pt x="5062" y="17960"/>
                </a:lnTo>
                <a:lnTo>
                  <a:pt x="5062" y="21580"/>
                </a:lnTo>
                <a:lnTo>
                  <a:pt x="10510" y="21580"/>
                </a:lnTo>
                <a:lnTo>
                  <a:pt x="10510" y="0"/>
                </a:lnTo>
                <a:lnTo>
                  <a:pt x="0" y="0"/>
                </a:lnTo>
                <a:close/>
                <a:moveTo>
                  <a:pt x="1426" y="1488"/>
                </a:moveTo>
                <a:lnTo>
                  <a:pt x="2943" y="1488"/>
                </a:lnTo>
                <a:lnTo>
                  <a:pt x="2943" y="3566"/>
                </a:lnTo>
                <a:lnTo>
                  <a:pt x="1426" y="3566"/>
                </a:lnTo>
                <a:cubicBezTo>
                  <a:pt x="1426" y="3566"/>
                  <a:pt x="1426" y="1488"/>
                  <a:pt x="1426" y="1488"/>
                </a:cubicBezTo>
                <a:close/>
                <a:moveTo>
                  <a:pt x="3613" y="1488"/>
                </a:moveTo>
                <a:lnTo>
                  <a:pt x="5124" y="1488"/>
                </a:lnTo>
                <a:lnTo>
                  <a:pt x="5124" y="3566"/>
                </a:lnTo>
                <a:lnTo>
                  <a:pt x="3613" y="3566"/>
                </a:lnTo>
                <a:cubicBezTo>
                  <a:pt x="3613" y="3566"/>
                  <a:pt x="3613" y="1488"/>
                  <a:pt x="3613" y="1488"/>
                </a:cubicBezTo>
                <a:close/>
                <a:moveTo>
                  <a:pt x="5795" y="1488"/>
                </a:moveTo>
                <a:lnTo>
                  <a:pt x="9431" y="1488"/>
                </a:lnTo>
                <a:lnTo>
                  <a:pt x="9431" y="3566"/>
                </a:lnTo>
                <a:lnTo>
                  <a:pt x="5795" y="3566"/>
                </a:lnTo>
                <a:cubicBezTo>
                  <a:pt x="5795" y="3566"/>
                  <a:pt x="5795" y="1488"/>
                  <a:pt x="5795" y="1488"/>
                </a:cubicBezTo>
                <a:close/>
                <a:moveTo>
                  <a:pt x="1426" y="4331"/>
                </a:moveTo>
                <a:lnTo>
                  <a:pt x="5062" y="4331"/>
                </a:lnTo>
                <a:lnTo>
                  <a:pt x="5062" y="6409"/>
                </a:lnTo>
                <a:lnTo>
                  <a:pt x="1426" y="6409"/>
                </a:lnTo>
                <a:cubicBezTo>
                  <a:pt x="1426" y="6409"/>
                  <a:pt x="1426" y="4331"/>
                  <a:pt x="1426" y="4331"/>
                </a:cubicBezTo>
                <a:close/>
                <a:moveTo>
                  <a:pt x="5738" y="4331"/>
                </a:moveTo>
                <a:lnTo>
                  <a:pt x="7249" y="4331"/>
                </a:lnTo>
                <a:lnTo>
                  <a:pt x="7249" y="6409"/>
                </a:lnTo>
                <a:lnTo>
                  <a:pt x="5738" y="6409"/>
                </a:lnTo>
                <a:cubicBezTo>
                  <a:pt x="5738" y="6409"/>
                  <a:pt x="5738" y="4331"/>
                  <a:pt x="5738" y="4331"/>
                </a:cubicBezTo>
                <a:close/>
                <a:moveTo>
                  <a:pt x="7920" y="4331"/>
                </a:moveTo>
                <a:lnTo>
                  <a:pt x="9431" y="4331"/>
                </a:lnTo>
                <a:cubicBezTo>
                  <a:pt x="9431" y="4331"/>
                  <a:pt x="9431" y="6409"/>
                  <a:pt x="9431" y="6409"/>
                </a:cubicBezTo>
                <a:lnTo>
                  <a:pt x="7920" y="6409"/>
                </a:lnTo>
                <a:lnTo>
                  <a:pt x="7920" y="4331"/>
                </a:lnTo>
                <a:close/>
                <a:moveTo>
                  <a:pt x="12311" y="6221"/>
                </a:moveTo>
                <a:lnTo>
                  <a:pt x="12311" y="8628"/>
                </a:lnTo>
                <a:lnTo>
                  <a:pt x="11090" y="8628"/>
                </a:lnTo>
                <a:lnTo>
                  <a:pt x="11090" y="21600"/>
                </a:lnTo>
                <a:lnTo>
                  <a:pt x="15481" y="21600"/>
                </a:lnTo>
                <a:lnTo>
                  <a:pt x="15481" y="19240"/>
                </a:lnTo>
                <a:lnTo>
                  <a:pt x="17208" y="19240"/>
                </a:lnTo>
                <a:lnTo>
                  <a:pt x="17208" y="21600"/>
                </a:lnTo>
                <a:lnTo>
                  <a:pt x="21600" y="21600"/>
                </a:lnTo>
                <a:lnTo>
                  <a:pt x="21600" y="8628"/>
                </a:lnTo>
                <a:cubicBezTo>
                  <a:pt x="21600" y="8628"/>
                  <a:pt x="20379" y="8628"/>
                  <a:pt x="20379" y="8628"/>
                </a:cubicBezTo>
                <a:lnTo>
                  <a:pt x="20379" y="6221"/>
                </a:lnTo>
                <a:lnTo>
                  <a:pt x="12311" y="6221"/>
                </a:lnTo>
                <a:close/>
                <a:moveTo>
                  <a:pt x="1426" y="7166"/>
                </a:moveTo>
                <a:lnTo>
                  <a:pt x="2943" y="7166"/>
                </a:lnTo>
                <a:lnTo>
                  <a:pt x="2943" y="9251"/>
                </a:lnTo>
                <a:lnTo>
                  <a:pt x="1426" y="9251"/>
                </a:lnTo>
                <a:cubicBezTo>
                  <a:pt x="1426" y="9251"/>
                  <a:pt x="1426" y="7166"/>
                  <a:pt x="1426" y="7166"/>
                </a:cubicBezTo>
                <a:close/>
                <a:moveTo>
                  <a:pt x="3613" y="7166"/>
                </a:moveTo>
                <a:lnTo>
                  <a:pt x="5124" y="7166"/>
                </a:lnTo>
                <a:cubicBezTo>
                  <a:pt x="5124" y="7166"/>
                  <a:pt x="5124" y="9251"/>
                  <a:pt x="5124" y="9251"/>
                </a:cubicBezTo>
                <a:lnTo>
                  <a:pt x="3613" y="9251"/>
                </a:lnTo>
                <a:lnTo>
                  <a:pt x="3613" y="7166"/>
                </a:lnTo>
                <a:close/>
                <a:moveTo>
                  <a:pt x="5795" y="7166"/>
                </a:moveTo>
                <a:lnTo>
                  <a:pt x="9431" y="7166"/>
                </a:lnTo>
                <a:cubicBezTo>
                  <a:pt x="9431" y="7166"/>
                  <a:pt x="9431" y="9251"/>
                  <a:pt x="9431" y="9251"/>
                </a:cubicBezTo>
                <a:lnTo>
                  <a:pt x="5795" y="9251"/>
                </a:lnTo>
                <a:lnTo>
                  <a:pt x="5795" y="7166"/>
                </a:lnTo>
                <a:close/>
                <a:moveTo>
                  <a:pt x="1426" y="10009"/>
                </a:moveTo>
                <a:lnTo>
                  <a:pt x="5062" y="10009"/>
                </a:lnTo>
                <a:lnTo>
                  <a:pt x="5062" y="12094"/>
                </a:lnTo>
                <a:lnTo>
                  <a:pt x="1426" y="12094"/>
                </a:lnTo>
                <a:cubicBezTo>
                  <a:pt x="1426" y="12094"/>
                  <a:pt x="1426" y="10009"/>
                  <a:pt x="1426" y="10009"/>
                </a:cubicBezTo>
                <a:close/>
                <a:moveTo>
                  <a:pt x="5738" y="10009"/>
                </a:moveTo>
                <a:lnTo>
                  <a:pt x="7249" y="10009"/>
                </a:lnTo>
                <a:lnTo>
                  <a:pt x="7249" y="12094"/>
                </a:lnTo>
                <a:lnTo>
                  <a:pt x="5738" y="12094"/>
                </a:lnTo>
                <a:cubicBezTo>
                  <a:pt x="5738" y="12094"/>
                  <a:pt x="5738" y="10009"/>
                  <a:pt x="5738" y="10009"/>
                </a:cubicBezTo>
                <a:close/>
                <a:moveTo>
                  <a:pt x="7920" y="10009"/>
                </a:moveTo>
                <a:lnTo>
                  <a:pt x="9431" y="10009"/>
                </a:lnTo>
                <a:cubicBezTo>
                  <a:pt x="9431" y="10009"/>
                  <a:pt x="9431" y="12094"/>
                  <a:pt x="9431" y="12094"/>
                </a:cubicBezTo>
                <a:lnTo>
                  <a:pt x="7920" y="12094"/>
                </a:lnTo>
                <a:lnTo>
                  <a:pt x="7920" y="10009"/>
                </a:lnTo>
                <a:close/>
                <a:moveTo>
                  <a:pt x="11931" y="10089"/>
                </a:moveTo>
                <a:lnTo>
                  <a:pt x="13669" y="10089"/>
                </a:lnTo>
                <a:cubicBezTo>
                  <a:pt x="13669" y="10089"/>
                  <a:pt x="13669" y="12141"/>
                  <a:pt x="13669" y="12141"/>
                </a:cubicBezTo>
                <a:lnTo>
                  <a:pt x="11931" y="12141"/>
                </a:lnTo>
                <a:lnTo>
                  <a:pt x="11931" y="10089"/>
                </a:lnTo>
                <a:close/>
                <a:moveTo>
                  <a:pt x="14209" y="10089"/>
                </a:moveTo>
                <a:lnTo>
                  <a:pt x="15953" y="10089"/>
                </a:lnTo>
                <a:cubicBezTo>
                  <a:pt x="15953" y="10089"/>
                  <a:pt x="15953" y="12141"/>
                  <a:pt x="15953" y="12141"/>
                </a:cubicBezTo>
                <a:lnTo>
                  <a:pt x="14209" y="12141"/>
                </a:lnTo>
                <a:lnTo>
                  <a:pt x="14209" y="10089"/>
                </a:lnTo>
                <a:close/>
                <a:moveTo>
                  <a:pt x="16464" y="10089"/>
                </a:moveTo>
                <a:lnTo>
                  <a:pt x="18208" y="10089"/>
                </a:lnTo>
                <a:cubicBezTo>
                  <a:pt x="18208" y="10089"/>
                  <a:pt x="18208" y="12141"/>
                  <a:pt x="18208" y="12141"/>
                </a:cubicBezTo>
                <a:lnTo>
                  <a:pt x="16464" y="12141"/>
                </a:lnTo>
                <a:lnTo>
                  <a:pt x="16464" y="10089"/>
                </a:lnTo>
                <a:close/>
                <a:moveTo>
                  <a:pt x="18651" y="10089"/>
                </a:moveTo>
                <a:lnTo>
                  <a:pt x="20390" y="10089"/>
                </a:lnTo>
                <a:cubicBezTo>
                  <a:pt x="20390" y="10089"/>
                  <a:pt x="20390" y="12141"/>
                  <a:pt x="20390" y="12141"/>
                </a:cubicBezTo>
                <a:lnTo>
                  <a:pt x="18651" y="12141"/>
                </a:lnTo>
                <a:lnTo>
                  <a:pt x="18651" y="10089"/>
                </a:lnTo>
                <a:close/>
                <a:moveTo>
                  <a:pt x="1426" y="12851"/>
                </a:moveTo>
                <a:lnTo>
                  <a:pt x="2943" y="12851"/>
                </a:lnTo>
                <a:lnTo>
                  <a:pt x="2943" y="14936"/>
                </a:lnTo>
                <a:lnTo>
                  <a:pt x="1426" y="14936"/>
                </a:lnTo>
                <a:cubicBezTo>
                  <a:pt x="1426" y="14936"/>
                  <a:pt x="1426" y="12851"/>
                  <a:pt x="1426" y="12851"/>
                </a:cubicBezTo>
                <a:close/>
                <a:moveTo>
                  <a:pt x="3613" y="12851"/>
                </a:moveTo>
                <a:lnTo>
                  <a:pt x="5124" y="12851"/>
                </a:lnTo>
                <a:cubicBezTo>
                  <a:pt x="5124" y="12851"/>
                  <a:pt x="5124" y="14936"/>
                  <a:pt x="5124" y="14936"/>
                </a:cubicBezTo>
                <a:lnTo>
                  <a:pt x="3613" y="14936"/>
                </a:lnTo>
                <a:lnTo>
                  <a:pt x="3613" y="12851"/>
                </a:lnTo>
                <a:close/>
                <a:moveTo>
                  <a:pt x="5795" y="12851"/>
                </a:moveTo>
                <a:lnTo>
                  <a:pt x="9431" y="12851"/>
                </a:lnTo>
                <a:cubicBezTo>
                  <a:pt x="9431" y="12851"/>
                  <a:pt x="9431" y="14936"/>
                  <a:pt x="9431" y="14936"/>
                </a:cubicBezTo>
                <a:lnTo>
                  <a:pt x="5795" y="14936"/>
                </a:lnTo>
                <a:lnTo>
                  <a:pt x="5795" y="12851"/>
                </a:lnTo>
                <a:close/>
                <a:moveTo>
                  <a:pt x="11931" y="13059"/>
                </a:moveTo>
                <a:lnTo>
                  <a:pt x="13669" y="13059"/>
                </a:lnTo>
                <a:cubicBezTo>
                  <a:pt x="13669" y="13059"/>
                  <a:pt x="13669" y="15117"/>
                  <a:pt x="13669" y="15117"/>
                </a:cubicBezTo>
                <a:lnTo>
                  <a:pt x="11931" y="15117"/>
                </a:lnTo>
                <a:lnTo>
                  <a:pt x="11931" y="13059"/>
                </a:lnTo>
                <a:close/>
                <a:moveTo>
                  <a:pt x="14209" y="13059"/>
                </a:moveTo>
                <a:lnTo>
                  <a:pt x="15953" y="13059"/>
                </a:lnTo>
                <a:cubicBezTo>
                  <a:pt x="15953" y="13059"/>
                  <a:pt x="15953" y="15117"/>
                  <a:pt x="15953" y="15117"/>
                </a:cubicBezTo>
                <a:lnTo>
                  <a:pt x="14209" y="15117"/>
                </a:lnTo>
                <a:lnTo>
                  <a:pt x="14209" y="13059"/>
                </a:lnTo>
                <a:close/>
                <a:moveTo>
                  <a:pt x="16464" y="13059"/>
                </a:moveTo>
                <a:lnTo>
                  <a:pt x="18208" y="13059"/>
                </a:lnTo>
                <a:cubicBezTo>
                  <a:pt x="18208" y="13059"/>
                  <a:pt x="18208" y="15117"/>
                  <a:pt x="18208" y="15117"/>
                </a:cubicBezTo>
                <a:lnTo>
                  <a:pt x="16464" y="15117"/>
                </a:lnTo>
                <a:lnTo>
                  <a:pt x="16464" y="13059"/>
                </a:lnTo>
                <a:close/>
                <a:moveTo>
                  <a:pt x="18651" y="13059"/>
                </a:moveTo>
                <a:lnTo>
                  <a:pt x="20390" y="13059"/>
                </a:lnTo>
                <a:cubicBezTo>
                  <a:pt x="20390" y="13059"/>
                  <a:pt x="20390" y="15117"/>
                  <a:pt x="20390" y="15117"/>
                </a:cubicBezTo>
                <a:lnTo>
                  <a:pt x="18651" y="15117"/>
                </a:lnTo>
                <a:lnTo>
                  <a:pt x="18651" y="13059"/>
                </a:lnTo>
                <a:close/>
                <a:moveTo>
                  <a:pt x="11931" y="16036"/>
                </a:moveTo>
                <a:lnTo>
                  <a:pt x="13669" y="16036"/>
                </a:lnTo>
                <a:cubicBezTo>
                  <a:pt x="13669" y="16036"/>
                  <a:pt x="13669" y="18087"/>
                  <a:pt x="13669" y="18087"/>
                </a:cubicBezTo>
                <a:lnTo>
                  <a:pt x="11931" y="18087"/>
                </a:lnTo>
                <a:lnTo>
                  <a:pt x="11931" y="16036"/>
                </a:lnTo>
                <a:close/>
                <a:moveTo>
                  <a:pt x="14209" y="16036"/>
                </a:moveTo>
                <a:lnTo>
                  <a:pt x="15953" y="16036"/>
                </a:lnTo>
                <a:cubicBezTo>
                  <a:pt x="15953" y="16036"/>
                  <a:pt x="15953" y="18087"/>
                  <a:pt x="15953" y="18087"/>
                </a:cubicBezTo>
                <a:lnTo>
                  <a:pt x="14209" y="18087"/>
                </a:lnTo>
                <a:lnTo>
                  <a:pt x="14209" y="16036"/>
                </a:lnTo>
                <a:close/>
                <a:moveTo>
                  <a:pt x="16464" y="16036"/>
                </a:moveTo>
                <a:lnTo>
                  <a:pt x="18208" y="16036"/>
                </a:lnTo>
                <a:cubicBezTo>
                  <a:pt x="18208" y="16036"/>
                  <a:pt x="18208" y="18087"/>
                  <a:pt x="18208" y="18087"/>
                </a:cubicBezTo>
                <a:lnTo>
                  <a:pt x="16464" y="18087"/>
                </a:lnTo>
                <a:lnTo>
                  <a:pt x="16464" y="16036"/>
                </a:lnTo>
                <a:close/>
                <a:moveTo>
                  <a:pt x="18651" y="16036"/>
                </a:moveTo>
                <a:lnTo>
                  <a:pt x="20390" y="16036"/>
                </a:lnTo>
                <a:cubicBezTo>
                  <a:pt x="20390" y="16036"/>
                  <a:pt x="20390" y="18087"/>
                  <a:pt x="20390" y="18087"/>
                </a:cubicBezTo>
                <a:lnTo>
                  <a:pt x="18651" y="18087"/>
                </a:lnTo>
                <a:lnTo>
                  <a:pt x="18651" y="16036"/>
                </a:lnTo>
                <a:close/>
                <a:moveTo>
                  <a:pt x="18651" y="16036"/>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Text" lastClr="000000"/>
              </a:solidFill>
              <a:effectLst/>
              <a:uLnTx/>
              <a:uFillTx/>
            </a:endParaRPr>
          </a:p>
        </p:txBody>
      </p:sp>
      <p:sp>
        <p:nvSpPr>
          <p:cNvPr id="67" name="AutoShape 41"/>
          <p:cNvSpPr>
            <a:spLocks/>
          </p:cNvSpPr>
          <p:nvPr/>
        </p:nvSpPr>
        <p:spPr bwMode="auto">
          <a:xfrm>
            <a:off x="7416610" y="10411713"/>
            <a:ext cx="700602" cy="726971"/>
          </a:xfrm>
          <a:custGeom>
            <a:avLst/>
            <a:gdLst/>
            <a:ahLst/>
            <a:cxnLst/>
            <a:rect l="0" t="0" r="r" b="b"/>
            <a:pathLst>
              <a:path w="21600" h="21600">
                <a:moveTo>
                  <a:pt x="4065" y="0"/>
                </a:moveTo>
                <a:lnTo>
                  <a:pt x="4065" y="15962"/>
                </a:lnTo>
                <a:lnTo>
                  <a:pt x="0" y="19358"/>
                </a:lnTo>
                <a:lnTo>
                  <a:pt x="2509" y="21600"/>
                </a:lnTo>
                <a:lnTo>
                  <a:pt x="4065" y="20117"/>
                </a:lnTo>
                <a:lnTo>
                  <a:pt x="4065" y="20348"/>
                </a:lnTo>
                <a:lnTo>
                  <a:pt x="21600" y="20348"/>
                </a:lnTo>
                <a:lnTo>
                  <a:pt x="21600" y="5933"/>
                </a:lnTo>
                <a:cubicBezTo>
                  <a:pt x="21600" y="5933"/>
                  <a:pt x="15208" y="0"/>
                  <a:pt x="15208" y="0"/>
                </a:cubicBezTo>
                <a:lnTo>
                  <a:pt x="4065" y="0"/>
                </a:lnTo>
                <a:close/>
                <a:moveTo>
                  <a:pt x="5906" y="1651"/>
                </a:moveTo>
                <a:lnTo>
                  <a:pt x="14126" y="1651"/>
                </a:lnTo>
                <a:lnTo>
                  <a:pt x="14126" y="6686"/>
                </a:lnTo>
                <a:lnTo>
                  <a:pt x="19752" y="6686"/>
                </a:lnTo>
                <a:cubicBezTo>
                  <a:pt x="19752" y="6686"/>
                  <a:pt x="19752" y="18697"/>
                  <a:pt x="19752" y="18697"/>
                </a:cubicBezTo>
                <a:lnTo>
                  <a:pt x="5906" y="18697"/>
                </a:lnTo>
                <a:lnTo>
                  <a:pt x="5906" y="18350"/>
                </a:lnTo>
                <a:lnTo>
                  <a:pt x="11896" y="12631"/>
                </a:lnTo>
                <a:lnTo>
                  <a:pt x="13134" y="13743"/>
                </a:lnTo>
                <a:lnTo>
                  <a:pt x="16602" y="10644"/>
                </a:lnTo>
                <a:lnTo>
                  <a:pt x="12265" y="6762"/>
                </a:lnTo>
                <a:lnTo>
                  <a:pt x="8797" y="9867"/>
                </a:lnTo>
                <a:lnTo>
                  <a:pt x="10029" y="10974"/>
                </a:lnTo>
                <a:lnTo>
                  <a:pt x="5906" y="14421"/>
                </a:lnTo>
                <a:lnTo>
                  <a:pt x="5906" y="1651"/>
                </a:lnTo>
                <a:close/>
                <a:moveTo>
                  <a:pt x="15506" y="2654"/>
                </a:moveTo>
                <a:lnTo>
                  <a:pt x="18521" y="5446"/>
                </a:lnTo>
                <a:lnTo>
                  <a:pt x="15506" y="5446"/>
                </a:lnTo>
                <a:cubicBezTo>
                  <a:pt x="15506" y="5446"/>
                  <a:pt x="15506" y="2654"/>
                  <a:pt x="15506" y="2654"/>
                </a:cubicBezTo>
                <a:close/>
                <a:moveTo>
                  <a:pt x="11157" y="5933"/>
                </a:moveTo>
                <a:cubicBezTo>
                  <a:pt x="11026" y="5933"/>
                  <a:pt x="10894" y="5976"/>
                  <a:pt x="10794" y="6066"/>
                </a:cubicBezTo>
                <a:lnTo>
                  <a:pt x="7617" y="8905"/>
                </a:lnTo>
                <a:cubicBezTo>
                  <a:pt x="7420" y="9087"/>
                  <a:pt x="7414" y="9375"/>
                  <a:pt x="7617" y="9560"/>
                </a:cubicBezTo>
                <a:cubicBezTo>
                  <a:pt x="7814" y="9735"/>
                  <a:pt x="8145" y="9734"/>
                  <a:pt x="8343" y="9554"/>
                </a:cubicBezTo>
                <a:lnTo>
                  <a:pt x="11520" y="6715"/>
                </a:lnTo>
                <a:cubicBezTo>
                  <a:pt x="11721" y="6535"/>
                  <a:pt x="11721" y="6244"/>
                  <a:pt x="11520" y="6066"/>
                </a:cubicBezTo>
                <a:cubicBezTo>
                  <a:pt x="11419" y="5976"/>
                  <a:pt x="11288" y="5933"/>
                  <a:pt x="11157" y="5933"/>
                </a:cubicBezTo>
                <a:close/>
                <a:moveTo>
                  <a:pt x="16965" y="10754"/>
                </a:moveTo>
                <a:cubicBezTo>
                  <a:pt x="16834" y="10754"/>
                  <a:pt x="16703" y="10798"/>
                  <a:pt x="16602" y="10887"/>
                </a:cubicBezTo>
                <a:lnTo>
                  <a:pt x="13425" y="13726"/>
                </a:lnTo>
                <a:cubicBezTo>
                  <a:pt x="13224" y="13907"/>
                  <a:pt x="13224" y="14198"/>
                  <a:pt x="13425" y="14375"/>
                </a:cubicBezTo>
                <a:cubicBezTo>
                  <a:pt x="13627" y="14555"/>
                  <a:pt x="13952" y="14552"/>
                  <a:pt x="14152" y="14375"/>
                </a:cubicBezTo>
                <a:lnTo>
                  <a:pt x="17328" y="11536"/>
                </a:lnTo>
                <a:cubicBezTo>
                  <a:pt x="17531" y="11356"/>
                  <a:pt x="17529" y="11067"/>
                  <a:pt x="17328" y="10887"/>
                </a:cubicBezTo>
                <a:cubicBezTo>
                  <a:pt x="17229" y="10798"/>
                  <a:pt x="17096" y="10754"/>
                  <a:pt x="16965" y="10754"/>
                </a:cubicBezTo>
                <a:close/>
                <a:moveTo>
                  <a:pt x="16965" y="10754"/>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Text" lastClr="000000"/>
              </a:solidFill>
              <a:effectLst/>
              <a:uLnTx/>
              <a:uFillTx/>
            </a:endParaRPr>
          </a:p>
        </p:txBody>
      </p:sp>
      <p:sp>
        <p:nvSpPr>
          <p:cNvPr id="68" name="AutoShape 3"/>
          <p:cNvSpPr>
            <a:spLocks/>
          </p:cNvSpPr>
          <p:nvPr/>
        </p:nvSpPr>
        <p:spPr bwMode="auto">
          <a:xfrm>
            <a:off x="16491744" y="4574858"/>
            <a:ext cx="657796" cy="709992"/>
          </a:xfrm>
          <a:custGeom>
            <a:avLst/>
            <a:gdLst/>
            <a:ahLst/>
            <a:cxnLst/>
            <a:rect l="0" t="0" r="r" b="b"/>
            <a:pathLst>
              <a:path w="21600" h="21600">
                <a:moveTo>
                  <a:pt x="5494" y="14740"/>
                </a:moveTo>
                <a:cubicBezTo>
                  <a:pt x="5579" y="14897"/>
                  <a:pt x="5679" y="15064"/>
                  <a:pt x="5793" y="15242"/>
                </a:cubicBezTo>
                <a:cubicBezTo>
                  <a:pt x="5822" y="15282"/>
                  <a:pt x="6188" y="15788"/>
                  <a:pt x="6888" y="16761"/>
                </a:cubicBezTo>
                <a:lnTo>
                  <a:pt x="6888" y="16749"/>
                </a:lnTo>
                <a:cubicBezTo>
                  <a:pt x="7273" y="17157"/>
                  <a:pt x="7844" y="17362"/>
                  <a:pt x="8601" y="17362"/>
                </a:cubicBezTo>
                <a:cubicBezTo>
                  <a:pt x="8775" y="17362"/>
                  <a:pt x="9048" y="17349"/>
                  <a:pt x="9422" y="17324"/>
                </a:cubicBezTo>
                <a:cubicBezTo>
                  <a:pt x="9797" y="17300"/>
                  <a:pt x="10081" y="17288"/>
                  <a:pt x="10273" y="17288"/>
                </a:cubicBezTo>
                <a:cubicBezTo>
                  <a:pt x="10273" y="17288"/>
                  <a:pt x="10273" y="14740"/>
                  <a:pt x="10273" y="14740"/>
                </a:cubicBezTo>
                <a:lnTo>
                  <a:pt x="7566" y="14740"/>
                </a:lnTo>
                <a:close/>
                <a:moveTo>
                  <a:pt x="12951" y="13734"/>
                </a:moveTo>
                <a:lnTo>
                  <a:pt x="10718" y="16014"/>
                </a:lnTo>
                <a:lnTo>
                  <a:pt x="12994" y="18305"/>
                </a:lnTo>
                <a:lnTo>
                  <a:pt x="12980" y="17263"/>
                </a:lnTo>
                <a:lnTo>
                  <a:pt x="13441" y="17288"/>
                </a:lnTo>
                <a:cubicBezTo>
                  <a:pt x="13844" y="17312"/>
                  <a:pt x="14268" y="17109"/>
                  <a:pt x="14708" y="16675"/>
                </a:cubicBezTo>
                <a:cubicBezTo>
                  <a:pt x="15034" y="16365"/>
                  <a:pt x="15381" y="15924"/>
                  <a:pt x="15745" y="15352"/>
                </a:cubicBezTo>
                <a:cubicBezTo>
                  <a:pt x="15865" y="15150"/>
                  <a:pt x="15983" y="14950"/>
                  <a:pt x="16102" y="14749"/>
                </a:cubicBezTo>
                <a:lnTo>
                  <a:pt x="14002" y="14749"/>
                </a:lnTo>
                <a:lnTo>
                  <a:pt x="14002" y="14752"/>
                </a:lnTo>
                <a:lnTo>
                  <a:pt x="13827" y="14749"/>
                </a:lnTo>
                <a:lnTo>
                  <a:pt x="13826" y="14749"/>
                </a:lnTo>
                <a:lnTo>
                  <a:pt x="12893" y="14740"/>
                </a:lnTo>
                <a:close/>
                <a:moveTo>
                  <a:pt x="7910" y="11677"/>
                </a:moveTo>
                <a:lnTo>
                  <a:pt x="4455" y="12215"/>
                </a:lnTo>
                <a:lnTo>
                  <a:pt x="5519" y="12729"/>
                </a:lnTo>
                <a:cubicBezTo>
                  <a:pt x="5251" y="13081"/>
                  <a:pt x="5116" y="13383"/>
                  <a:pt x="5116" y="13637"/>
                </a:cubicBezTo>
                <a:cubicBezTo>
                  <a:pt x="5116" y="13865"/>
                  <a:pt x="5204" y="14160"/>
                  <a:pt x="5380" y="14520"/>
                </a:cubicBezTo>
                <a:lnTo>
                  <a:pt x="7718" y="14520"/>
                </a:lnTo>
                <a:lnTo>
                  <a:pt x="8126" y="13930"/>
                </a:lnTo>
                <a:lnTo>
                  <a:pt x="9120" y="14457"/>
                </a:lnTo>
                <a:close/>
                <a:moveTo>
                  <a:pt x="15256" y="11480"/>
                </a:moveTo>
                <a:lnTo>
                  <a:pt x="12648" y="12754"/>
                </a:lnTo>
                <a:lnTo>
                  <a:pt x="13845" y="14520"/>
                </a:lnTo>
                <a:lnTo>
                  <a:pt x="16240" y="14520"/>
                </a:lnTo>
                <a:cubicBezTo>
                  <a:pt x="16295" y="14425"/>
                  <a:pt x="16351" y="14331"/>
                  <a:pt x="16407" y="14237"/>
                </a:cubicBezTo>
                <a:cubicBezTo>
                  <a:pt x="16407" y="14237"/>
                  <a:pt x="16393" y="14237"/>
                  <a:pt x="16393" y="14237"/>
                </a:cubicBezTo>
                <a:cubicBezTo>
                  <a:pt x="16499" y="14000"/>
                  <a:pt x="16551" y="13796"/>
                  <a:pt x="16551" y="13625"/>
                </a:cubicBezTo>
                <a:cubicBezTo>
                  <a:pt x="16551" y="13387"/>
                  <a:pt x="16379" y="13021"/>
                  <a:pt x="16033" y="12522"/>
                </a:cubicBezTo>
                <a:cubicBezTo>
                  <a:pt x="15774" y="12171"/>
                  <a:pt x="15514" y="11823"/>
                  <a:pt x="15256" y="11480"/>
                </a:cubicBezTo>
                <a:close/>
                <a:moveTo>
                  <a:pt x="12369" y="8528"/>
                </a:moveTo>
                <a:lnTo>
                  <a:pt x="10982" y="10225"/>
                </a:lnTo>
                <a:lnTo>
                  <a:pt x="11368" y="10819"/>
                </a:lnTo>
                <a:cubicBezTo>
                  <a:pt x="11368" y="10819"/>
                  <a:pt x="10360" y="11272"/>
                  <a:pt x="10360" y="11272"/>
                </a:cubicBezTo>
                <a:lnTo>
                  <a:pt x="13801" y="11763"/>
                </a:lnTo>
                <a:lnTo>
                  <a:pt x="14953" y="8956"/>
                </a:lnTo>
                <a:lnTo>
                  <a:pt x="13915" y="9495"/>
                </a:lnTo>
                <a:cubicBezTo>
                  <a:pt x="13695" y="9152"/>
                  <a:pt x="13498" y="8916"/>
                  <a:pt x="13325" y="8785"/>
                </a:cubicBezTo>
                <a:cubicBezTo>
                  <a:pt x="13078" y="8606"/>
                  <a:pt x="12758" y="8521"/>
                  <a:pt x="12369" y="8528"/>
                </a:cubicBezTo>
                <a:close/>
                <a:moveTo>
                  <a:pt x="9063" y="8503"/>
                </a:moveTo>
                <a:cubicBezTo>
                  <a:pt x="8565" y="8503"/>
                  <a:pt x="8112" y="8781"/>
                  <a:pt x="7708" y="9336"/>
                </a:cubicBezTo>
                <a:cubicBezTo>
                  <a:pt x="7430" y="9794"/>
                  <a:pt x="7152" y="10251"/>
                  <a:pt x="6874" y="10708"/>
                </a:cubicBezTo>
                <a:lnTo>
                  <a:pt x="9480" y="12008"/>
                </a:lnTo>
                <a:lnTo>
                  <a:pt x="10793" y="10059"/>
                </a:lnTo>
                <a:lnTo>
                  <a:pt x="10834" y="9997"/>
                </a:lnTo>
                <a:lnTo>
                  <a:pt x="10839" y="10004"/>
                </a:lnTo>
                <a:lnTo>
                  <a:pt x="12107" y="8503"/>
                </a:lnTo>
                <a:close/>
                <a:moveTo>
                  <a:pt x="1020" y="5208"/>
                </a:moveTo>
                <a:lnTo>
                  <a:pt x="19986" y="5208"/>
                </a:lnTo>
                <a:cubicBezTo>
                  <a:pt x="19986" y="5208"/>
                  <a:pt x="17523" y="21600"/>
                  <a:pt x="17523" y="21600"/>
                </a:cubicBezTo>
                <a:lnTo>
                  <a:pt x="3484" y="21600"/>
                </a:lnTo>
                <a:close/>
                <a:moveTo>
                  <a:pt x="9551" y="734"/>
                </a:moveTo>
                <a:cubicBezTo>
                  <a:pt x="8523" y="734"/>
                  <a:pt x="7678" y="1423"/>
                  <a:pt x="7616" y="2284"/>
                </a:cubicBezTo>
                <a:lnTo>
                  <a:pt x="14132" y="2284"/>
                </a:lnTo>
                <a:cubicBezTo>
                  <a:pt x="14070" y="1423"/>
                  <a:pt x="13225" y="734"/>
                  <a:pt x="12197" y="734"/>
                </a:cubicBezTo>
                <a:close/>
                <a:moveTo>
                  <a:pt x="8827" y="0"/>
                </a:moveTo>
                <a:lnTo>
                  <a:pt x="12862" y="0"/>
                </a:lnTo>
                <a:cubicBezTo>
                  <a:pt x="14107" y="0"/>
                  <a:pt x="15126" y="867"/>
                  <a:pt x="15126" y="1926"/>
                </a:cubicBezTo>
                <a:lnTo>
                  <a:pt x="15126" y="2109"/>
                </a:lnTo>
                <a:cubicBezTo>
                  <a:pt x="15126" y="2169"/>
                  <a:pt x="15122" y="2227"/>
                  <a:pt x="15115" y="2284"/>
                </a:cubicBezTo>
                <a:lnTo>
                  <a:pt x="21600" y="2284"/>
                </a:lnTo>
                <a:lnTo>
                  <a:pt x="21600" y="4286"/>
                </a:lnTo>
                <a:lnTo>
                  <a:pt x="0" y="4286"/>
                </a:lnTo>
                <a:cubicBezTo>
                  <a:pt x="0" y="4286"/>
                  <a:pt x="0" y="2284"/>
                  <a:pt x="0" y="2284"/>
                </a:cubicBezTo>
                <a:lnTo>
                  <a:pt x="6574" y="2284"/>
                </a:lnTo>
                <a:cubicBezTo>
                  <a:pt x="6567" y="2227"/>
                  <a:pt x="6563" y="2169"/>
                  <a:pt x="6563" y="2109"/>
                </a:cubicBezTo>
                <a:lnTo>
                  <a:pt x="6563" y="1926"/>
                </a:lnTo>
                <a:cubicBezTo>
                  <a:pt x="6563" y="867"/>
                  <a:pt x="7582" y="0"/>
                  <a:pt x="8827" y="0"/>
                </a:cubicBezTo>
                <a:close/>
                <a:moveTo>
                  <a:pt x="8827" y="0"/>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Text" lastClr="000000"/>
              </a:solidFill>
              <a:effectLst/>
              <a:uLnTx/>
              <a:uFillTx/>
            </a:endParaRPr>
          </a:p>
        </p:txBody>
      </p:sp>
      <p:sp>
        <p:nvSpPr>
          <p:cNvPr id="70" name="Freeform 5"/>
          <p:cNvSpPr>
            <a:spLocks noChangeAspect="1"/>
          </p:cNvSpPr>
          <p:nvPr/>
        </p:nvSpPr>
        <p:spPr bwMode="auto">
          <a:xfrm>
            <a:off x="16400304" y="10439739"/>
            <a:ext cx="877976" cy="734233"/>
          </a:xfrm>
          <a:custGeom>
            <a:avLst/>
            <a:gdLst>
              <a:gd name="T0" fmla="*/ 421 w 614"/>
              <a:gd name="T1" fmla="*/ 72 h 552"/>
              <a:gd name="T2" fmla="*/ 421 w 614"/>
              <a:gd name="T3" fmla="*/ 112 h 552"/>
              <a:gd name="T4" fmla="*/ 304 w 614"/>
              <a:gd name="T5" fmla="*/ 0 h 552"/>
              <a:gd name="T6" fmla="*/ 0 w 614"/>
              <a:gd name="T7" fmla="*/ 306 h 552"/>
              <a:gd name="T8" fmla="*/ 53 w 614"/>
              <a:gd name="T9" fmla="*/ 306 h 552"/>
              <a:gd name="T10" fmla="*/ 53 w 614"/>
              <a:gd name="T11" fmla="*/ 552 h 552"/>
              <a:gd name="T12" fmla="*/ 232 w 614"/>
              <a:gd name="T13" fmla="*/ 552 h 552"/>
              <a:gd name="T14" fmla="*/ 232 w 614"/>
              <a:gd name="T15" fmla="*/ 406 h 552"/>
              <a:gd name="T16" fmla="*/ 366 w 614"/>
              <a:gd name="T17" fmla="*/ 406 h 552"/>
              <a:gd name="T18" fmla="*/ 366 w 614"/>
              <a:gd name="T19" fmla="*/ 552 h 552"/>
              <a:gd name="T20" fmla="*/ 545 w 614"/>
              <a:gd name="T21" fmla="*/ 552 h 552"/>
              <a:gd name="T22" fmla="*/ 545 w 614"/>
              <a:gd name="T23" fmla="*/ 306 h 552"/>
              <a:gd name="T24" fmla="*/ 614 w 614"/>
              <a:gd name="T25" fmla="*/ 306 h 552"/>
              <a:gd name="T26" fmla="*/ 521 w 614"/>
              <a:gd name="T27" fmla="*/ 201 h 552"/>
              <a:gd name="T28" fmla="*/ 521 w 614"/>
              <a:gd name="T29" fmla="*/ 72 h 552"/>
              <a:gd name="T30" fmla="*/ 421 w 614"/>
              <a:gd name="T31" fmla="*/ 72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4" h="552">
                <a:moveTo>
                  <a:pt x="421" y="72"/>
                </a:moveTo>
                <a:lnTo>
                  <a:pt x="421" y="112"/>
                </a:lnTo>
                <a:lnTo>
                  <a:pt x="304" y="0"/>
                </a:lnTo>
                <a:lnTo>
                  <a:pt x="0" y="306"/>
                </a:lnTo>
                <a:lnTo>
                  <a:pt x="53" y="306"/>
                </a:lnTo>
                <a:lnTo>
                  <a:pt x="53" y="552"/>
                </a:lnTo>
                <a:lnTo>
                  <a:pt x="232" y="552"/>
                </a:lnTo>
                <a:lnTo>
                  <a:pt x="232" y="406"/>
                </a:lnTo>
                <a:lnTo>
                  <a:pt x="366" y="406"/>
                </a:lnTo>
                <a:lnTo>
                  <a:pt x="366" y="552"/>
                </a:lnTo>
                <a:lnTo>
                  <a:pt x="545" y="552"/>
                </a:lnTo>
                <a:lnTo>
                  <a:pt x="545" y="306"/>
                </a:lnTo>
                <a:lnTo>
                  <a:pt x="614" y="306"/>
                </a:lnTo>
                <a:lnTo>
                  <a:pt x="521" y="201"/>
                </a:lnTo>
                <a:lnTo>
                  <a:pt x="521" y="72"/>
                </a:lnTo>
                <a:lnTo>
                  <a:pt x="421" y="7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grpSp>
        <p:nvGrpSpPr>
          <p:cNvPr id="5" name="Group 4"/>
          <p:cNvGrpSpPr/>
          <p:nvPr/>
        </p:nvGrpSpPr>
        <p:grpSpPr>
          <a:xfrm>
            <a:off x="5627107" y="6956988"/>
            <a:ext cx="1828800" cy="1828800"/>
            <a:chOff x="5558527" y="6956988"/>
            <a:chExt cx="1828800" cy="1828800"/>
          </a:xfrm>
        </p:grpSpPr>
        <p:grpSp>
          <p:nvGrpSpPr>
            <p:cNvPr id="24" name="Group 23"/>
            <p:cNvGrpSpPr>
              <a:grpSpLocks noChangeAspect="1"/>
            </p:cNvGrpSpPr>
            <p:nvPr/>
          </p:nvGrpSpPr>
          <p:grpSpPr bwMode="auto">
            <a:xfrm>
              <a:off x="5558527" y="6956988"/>
              <a:ext cx="1828800" cy="1828800"/>
              <a:chOff x="2932" y="2172"/>
              <a:chExt cx="2472" cy="2472"/>
            </a:xfrm>
          </p:grpSpPr>
          <p:sp>
            <p:nvSpPr>
              <p:cNvPr id="26" name="Freeform 5"/>
              <p:cNvSpPr>
                <a:spLocks noChangeAspect="1"/>
              </p:cNvSpPr>
              <p:nvPr/>
            </p:nvSpPr>
            <p:spPr bwMode="auto">
              <a:xfrm>
                <a:off x="2932" y="2172"/>
                <a:ext cx="2472" cy="2472"/>
              </a:xfrm>
              <a:custGeom>
                <a:avLst/>
                <a:gdLst>
                  <a:gd name="T0" fmla="*/ 600 w 600"/>
                  <a:gd name="T1" fmla="*/ 300 h 600"/>
                  <a:gd name="T2" fmla="*/ 388 w 600"/>
                  <a:gd name="T3" fmla="*/ 587 h 600"/>
                  <a:gd name="T4" fmla="*/ 300 w 600"/>
                  <a:gd name="T5" fmla="*/ 600 h 600"/>
                  <a:gd name="T6" fmla="*/ 0 w 600"/>
                  <a:gd name="T7" fmla="*/ 300 h 600"/>
                  <a:gd name="T8" fmla="*/ 300 w 600"/>
                  <a:gd name="T9" fmla="*/ 0 h 600"/>
                  <a:gd name="T10" fmla="*/ 597 w 600"/>
                  <a:gd name="T11" fmla="*/ 257 h 600"/>
                  <a:gd name="T12" fmla="*/ 600 w 600"/>
                  <a:gd name="T13" fmla="*/ 300 h 600"/>
                </a:gdLst>
                <a:ahLst/>
                <a:cxnLst>
                  <a:cxn ang="0">
                    <a:pos x="T0" y="T1"/>
                  </a:cxn>
                  <a:cxn ang="0">
                    <a:pos x="T2" y="T3"/>
                  </a:cxn>
                  <a:cxn ang="0">
                    <a:pos x="T4" y="T5"/>
                  </a:cxn>
                  <a:cxn ang="0">
                    <a:pos x="T6" y="T7"/>
                  </a:cxn>
                  <a:cxn ang="0">
                    <a:pos x="T8" y="T9"/>
                  </a:cxn>
                  <a:cxn ang="0">
                    <a:pos x="T10" y="T11"/>
                  </a:cxn>
                  <a:cxn ang="0">
                    <a:pos x="T12" y="T13"/>
                  </a:cxn>
                </a:cxnLst>
                <a:rect l="0" t="0" r="r" b="b"/>
                <a:pathLst>
                  <a:path w="600" h="600">
                    <a:moveTo>
                      <a:pt x="600" y="300"/>
                    </a:moveTo>
                    <a:cubicBezTo>
                      <a:pt x="600" y="435"/>
                      <a:pt x="511" y="549"/>
                      <a:pt x="388" y="587"/>
                    </a:cubicBezTo>
                    <a:cubicBezTo>
                      <a:pt x="360" y="595"/>
                      <a:pt x="331" y="600"/>
                      <a:pt x="300" y="600"/>
                    </a:cubicBezTo>
                    <a:cubicBezTo>
                      <a:pt x="135" y="600"/>
                      <a:pt x="0" y="466"/>
                      <a:pt x="0" y="300"/>
                    </a:cubicBezTo>
                    <a:cubicBezTo>
                      <a:pt x="0" y="134"/>
                      <a:pt x="135" y="0"/>
                      <a:pt x="300" y="0"/>
                    </a:cubicBezTo>
                    <a:cubicBezTo>
                      <a:pt x="451" y="0"/>
                      <a:pt x="576" y="111"/>
                      <a:pt x="597" y="257"/>
                    </a:cubicBezTo>
                    <a:cubicBezTo>
                      <a:pt x="599" y="271"/>
                      <a:pt x="600" y="285"/>
                      <a:pt x="600" y="30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Freeform 6"/>
              <p:cNvSpPr>
                <a:spLocks noChangeAspect="1"/>
              </p:cNvSpPr>
              <p:nvPr/>
            </p:nvSpPr>
            <p:spPr bwMode="auto">
              <a:xfrm>
                <a:off x="3649" y="2654"/>
                <a:ext cx="1755" cy="1937"/>
              </a:xfrm>
              <a:custGeom>
                <a:avLst/>
                <a:gdLst>
                  <a:gd name="T0" fmla="*/ 426 w 426"/>
                  <a:gd name="T1" fmla="*/ 183 h 470"/>
                  <a:gd name="T2" fmla="*/ 423 w 426"/>
                  <a:gd name="T3" fmla="*/ 140 h 470"/>
                  <a:gd name="T4" fmla="*/ 212 w 426"/>
                  <a:gd name="T5" fmla="*/ 0 h 470"/>
                  <a:gd name="T6" fmla="*/ 0 w 426"/>
                  <a:gd name="T7" fmla="*/ 341 h 470"/>
                  <a:gd name="T8" fmla="*/ 214 w 426"/>
                  <a:gd name="T9" fmla="*/ 470 h 470"/>
                  <a:gd name="T10" fmla="*/ 426 w 426"/>
                  <a:gd name="T11" fmla="*/ 183 h 470"/>
                </a:gdLst>
                <a:ahLst/>
                <a:cxnLst>
                  <a:cxn ang="0">
                    <a:pos x="T0" y="T1"/>
                  </a:cxn>
                  <a:cxn ang="0">
                    <a:pos x="T2" y="T3"/>
                  </a:cxn>
                  <a:cxn ang="0">
                    <a:pos x="T4" y="T5"/>
                  </a:cxn>
                  <a:cxn ang="0">
                    <a:pos x="T6" y="T7"/>
                  </a:cxn>
                  <a:cxn ang="0">
                    <a:pos x="T8" y="T9"/>
                  </a:cxn>
                  <a:cxn ang="0">
                    <a:pos x="T10" y="T11"/>
                  </a:cxn>
                </a:cxnLst>
                <a:rect l="0" t="0" r="r" b="b"/>
                <a:pathLst>
                  <a:path w="426" h="470">
                    <a:moveTo>
                      <a:pt x="426" y="183"/>
                    </a:moveTo>
                    <a:cubicBezTo>
                      <a:pt x="426" y="168"/>
                      <a:pt x="425" y="154"/>
                      <a:pt x="423" y="140"/>
                    </a:cubicBezTo>
                    <a:cubicBezTo>
                      <a:pt x="212" y="0"/>
                      <a:pt x="212" y="0"/>
                      <a:pt x="212" y="0"/>
                    </a:cubicBezTo>
                    <a:cubicBezTo>
                      <a:pt x="0" y="341"/>
                      <a:pt x="0" y="341"/>
                      <a:pt x="0" y="341"/>
                    </a:cubicBezTo>
                    <a:cubicBezTo>
                      <a:pt x="214" y="470"/>
                      <a:pt x="214" y="470"/>
                      <a:pt x="214" y="470"/>
                    </a:cubicBezTo>
                    <a:cubicBezTo>
                      <a:pt x="337" y="432"/>
                      <a:pt x="426" y="318"/>
                      <a:pt x="426" y="183"/>
                    </a:cubicBezTo>
                    <a:close/>
                  </a:path>
                </a:pathLst>
              </a:custGeom>
              <a:solidFill>
                <a:schemeClr val="accent5">
                  <a:lumMod val="75000"/>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8" name="Oval 7"/>
              <p:cNvSpPr>
                <a:spLocks noChangeAspect="1" noChangeArrowheads="1"/>
              </p:cNvSpPr>
              <p:nvPr/>
            </p:nvSpPr>
            <p:spPr bwMode="auto">
              <a:xfrm>
                <a:off x="3336" y="2576"/>
                <a:ext cx="1664" cy="1664"/>
              </a:xfrm>
              <a:prstGeom prst="ellipse">
                <a:avLst/>
              </a:pr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71" name="AutoShape 19"/>
            <p:cNvSpPr>
              <a:spLocks/>
            </p:cNvSpPr>
            <p:nvPr/>
          </p:nvSpPr>
          <p:spPr bwMode="auto">
            <a:xfrm>
              <a:off x="6071841" y="7540089"/>
              <a:ext cx="766458" cy="637975"/>
            </a:xfrm>
            <a:custGeom>
              <a:avLst/>
              <a:gdLst/>
              <a:ahLst/>
              <a:cxnLst/>
              <a:rect l="0" t="0" r="r" b="b"/>
              <a:pathLst>
                <a:path w="21600" h="21600">
                  <a:moveTo>
                    <a:pt x="1634" y="0"/>
                  </a:moveTo>
                  <a:cubicBezTo>
                    <a:pt x="889" y="0"/>
                    <a:pt x="0" y="631"/>
                    <a:pt x="0" y="1471"/>
                  </a:cubicBezTo>
                  <a:lnTo>
                    <a:pt x="0" y="16217"/>
                  </a:lnTo>
                  <a:cubicBezTo>
                    <a:pt x="0" y="17057"/>
                    <a:pt x="889" y="18000"/>
                    <a:pt x="1634" y="18000"/>
                  </a:cubicBezTo>
                  <a:lnTo>
                    <a:pt x="8345" y="18000"/>
                  </a:lnTo>
                  <a:lnTo>
                    <a:pt x="8345" y="20769"/>
                  </a:lnTo>
                  <a:lnTo>
                    <a:pt x="5891" y="20769"/>
                  </a:lnTo>
                  <a:lnTo>
                    <a:pt x="5891" y="21600"/>
                  </a:lnTo>
                  <a:lnTo>
                    <a:pt x="15955" y="21600"/>
                  </a:lnTo>
                  <a:lnTo>
                    <a:pt x="15955" y="20769"/>
                  </a:lnTo>
                  <a:lnTo>
                    <a:pt x="13500" y="20769"/>
                  </a:lnTo>
                  <a:lnTo>
                    <a:pt x="13500" y="18000"/>
                  </a:lnTo>
                  <a:lnTo>
                    <a:pt x="20595" y="18000"/>
                  </a:lnTo>
                  <a:cubicBezTo>
                    <a:pt x="21340" y="18000"/>
                    <a:pt x="21600" y="17057"/>
                    <a:pt x="21600" y="16217"/>
                  </a:cubicBezTo>
                  <a:lnTo>
                    <a:pt x="21600" y="1471"/>
                  </a:lnTo>
                  <a:cubicBezTo>
                    <a:pt x="21600" y="631"/>
                    <a:pt x="21340" y="0"/>
                    <a:pt x="20595" y="0"/>
                  </a:cubicBezTo>
                  <a:lnTo>
                    <a:pt x="1634" y="0"/>
                  </a:lnTo>
                  <a:close/>
                  <a:moveTo>
                    <a:pt x="1718" y="1938"/>
                  </a:moveTo>
                  <a:lnTo>
                    <a:pt x="19882" y="1938"/>
                  </a:lnTo>
                  <a:lnTo>
                    <a:pt x="19882" y="13015"/>
                  </a:lnTo>
                  <a:lnTo>
                    <a:pt x="1718" y="13015"/>
                  </a:lnTo>
                  <a:cubicBezTo>
                    <a:pt x="1718" y="13015"/>
                    <a:pt x="1718" y="1938"/>
                    <a:pt x="1718" y="1938"/>
                  </a:cubicBezTo>
                  <a:close/>
                  <a:moveTo>
                    <a:pt x="18041" y="3349"/>
                  </a:moveTo>
                  <a:cubicBezTo>
                    <a:pt x="17530" y="3588"/>
                    <a:pt x="17026" y="3820"/>
                    <a:pt x="16514" y="4059"/>
                  </a:cubicBezTo>
                  <a:cubicBezTo>
                    <a:pt x="16082" y="4260"/>
                    <a:pt x="16283" y="5068"/>
                    <a:pt x="16722" y="4863"/>
                  </a:cubicBezTo>
                  <a:cubicBezTo>
                    <a:pt x="16849" y="4804"/>
                    <a:pt x="16978" y="4741"/>
                    <a:pt x="17105" y="4682"/>
                  </a:cubicBezTo>
                  <a:cubicBezTo>
                    <a:pt x="16271" y="6006"/>
                    <a:pt x="15438" y="7330"/>
                    <a:pt x="14605" y="8654"/>
                  </a:cubicBezTo>
                  <a:cubicBezTo>
                    <a:pt x="14023" y="7958"/>
                    <a:pt x="13445" y="7264"/>
                    <a:pt x="12863" y="6568"/>
                  </a:cubicBezTo>
                  <a:cubicBezTo>
                    <a:pt x="12731" y="6410"/>
                    <a:pt x="12473" y="6368"/>
                    <a:pt x="12342" y="6534"/>
                  </a:cubicBezTo>
                  <a:cubicBezTo>
                    <a:pt x="11284" y="7871"/>
                    <a:pt x="10224" y="9214"/>
                    <a:pt x="9166" y="10514"/>
                  </a:cubicBezTo>
                  <a:cubicBezTo>
                    <a:pt x="8325" y="9730"/>
                    <a:pt x="7484" y="8785"/>
                    <a:pt x="6643" y="7918"/>
                  </a:cubicBezTo>
                  <a:cubicBezTo>
                    <a:pt x="6495" y="7766"/>
                    <a:pt x="6268" y="7770"/>
                    <a:pt x="6121" y="7936"/>
                  </a:cubicBezTo>
                  <a:cubicBezTo>
                    <a:pt x="5262" y="8905"/>
                    <a:pt x="4403" y="9891"/>
                    <a:pt x="3544" y="10861"/>
                  </a:cubicBezTo>
                  <a:cubicBezTo>
                    <a:pt x="3208" y="11240"/>
                    <a:pt x="3729" y="11846"/>
                    <a:pt x="4065" y="11466"/>
                  </a:cubicBezTo>
                  <a:cubicBezTo>
                    <a:pt x="4842" y="10591"/>
                    <a:pt x="5621" y="9611"/>
                    <a:pt x="6397" y="8818"/>
                  </a:cubicBezTo>
                  <a:cubicBezTo>
                    <a:pt x="7247" y="9611"/>
                    <a:pt x="8094" y="10591"/>
                    <a:pt x="8944" y="11466"/>
                  </a:cubicBezTo>
                  <a:cubicBezTo>
                    <a:pt x="9085" y="11612"/>
                    <a:pt x="9327" y="11649"/>
                    <a:pt x="9465" y="11475"/>
                  </a:cubicBezTo>
                  <a:cubicBezTo>
                    <a:pt x="10512" y="10152"/>
                    <a:pt x="11556" y="8794"/>
                    <a:pt x="12603" y="7503"/>
                  </a:cubicBezTo>
                  <a:cubicBezTo>
                    <a:pt x="13196" y="8217"/>
                    <a:pt x="13788" y="8904"/>
                    <a:pt x="14382" y="9614"/>
                  </a:cubicBezTo>
                  <a:cubicBezTo>
                    <a:pt x="14556" y="9823"/>
                    <a:pt x="14802" y="9738"/>
                    <a:pt x="14934" y="9528"/>
                  </a:cubicBezTo>
                  <a:cubicBezTo>
                    <a:pt x="15878" y="8029"/>
                    <a:pt x="16760" y="6528"/>
                    <a:pt x="17742" y="5028"/>
                  </a:cubicBezTo>
                  <a:cubicBezTo>
                    <a:pt x="17742" y="5194"/>
                    <a:pt x="17742" y="5288"/>
                    <a:pt x="17742" y="5564"/>
                  </a:cubicBezTo>
                  <a:cubicBezTo>
                    <a:pt x="17742" y="6118"/>
                    <a:pt x="18478" y="6118"/>
                    <a:pt x="18478" y="5564"/>
                  </a:cubicBezTo>
                  <a:cubicBezTo>
                    <a:pt x="18478" y="5011"/>
                    <a:pt x="18478" y="4339"/>
                    <a:pt x="18478" y="3747"/>
                  </a:cubicBezTo>
                  <a:cubicBezTo>
                    <a:pt x="18478" y="3502"/>
                    <a:pt x="18267" y="3244"/>
                    <a:pt x="18041" y="3349"/>
                  </a:cubicBezTo>
                  <a:close/>
                  <a:moveTo>
                    <a:pt x="18041" y="3349"/>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Text" lastClr="000000"/>
                </a:solidFill>
                <a:effectLst/>
                <a:uLnTx/>
                <a:uFillTx/>
              </a:endParaRPr>
            </a:p>
          </p:txBody>
        </p:sp>
      </p:grpSp>
      <p:pic>
        <p:nvPicPr>
          <p:cNvPr id="72" name="Picture 71"/>
          <p:cNvPicPr>
            <a:picLocks noChangeAspect="1"/>
          </p:cNvPicPr>
          <p:nvPr/>
        </p:nvPicPr>
        <p:blipFill>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ackgroundRemoval t="1600" b="100000" l="10000" r="9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2900017" y="291314"/>
            <a:ext cx="1134302" cy="1134302"/>
          </a:xfrm>
          <a:prstGeom prst="rect">
            <a:avLst/>
          </a:prstGeom>
        </p:spPr>
      </p:pic>
      <p:sp>
        <p:nvSpPr>
          <p:cNvPr id="73" name="Rectangle 72"/>
          <p:cNvSpPr/>
          <p:nvPr/>
        </p:nvSpPr>
        <p:spPr>
          <a:xfrm>
            <a:off x="20880925" y="13189868"/>
            <a:ext cx="3503075" cy="400110"/>
          </a:xfrm>
          <a:prstGeom prst="rect">
            <a:avLst/>
          </a:prstGeom>
        </p:spPr>
        <p:txBody>
          <a:bodyPr wrap="none">
            <a:spAutoFit/>
          </a:bodyPr>
          <a:lstStyle/>
          <a:p>
            <a:r>
              <a:rPr lang="en-US" sz="2000" dirty="0"/>
              <a:t>Illinois Blockchain Initiative ©</a:t>
            </a:r>
          </a:p>
        </p:txBody>
      </p:sp>
      <p:sp>
        <p:nvSpPr>
          <p:cNvPr id="6" name="TextBox 5"/>
          <p:cNvSpPr txBox="1"/>
          <p:nvPr/>
        </p:nvSpPr>
        <p:spPr>
          <a:xfrm>
            <a:off x="286782" y="4185734"/>
            <a:ext cx="6727356" cy="1077218"/>
          </a:xfrm>
          <a:prstGeom prst="rect">
            <a:avLst/>
          </a:prstGeom>
          <a:noFill/>
        </p:spPr>
        <p:txBody>
          <a:bodyPr wrap="square" rtlCol="0">
            <a:spAutoFit/>
          </a:bodyPr>
          <a:lstStyle/>
          <a:p>
            <a:r>
              <a:rPr lang="en-US" sz="3200" dirty="0"/>
              <a:t>Illinois Department of Commerce and Economic Opportunity</a:t>
            </a:r>
          </a:p>
        </p:txBody>
      </p:sp>
      <p:sp>
        <p:nvSpPr>
          <p:cNvPr id="74" name="TextBox 73"/>
          <p:cNvSpPr txBox="1"/>
          <p:nvPr/>
        </p:nvSpPr>
        <p:spPr>
          <a:xfrm>
            <a:off x="443396" y="7428511"/>
            <a:ext cx="5846819" cy="1077218"/>
          </a:xfrm>
          <a:prstGeom prst="rect">
            <a:avLst/>
          </a:prstGeom>
          <a:noFill/>
        </p:spPr>
        <p:txBody>
          <a:bodyPr wrap="square" rtlCol="0">
            <a:spAutoFit/>
          </a:bodyPr>
          <a:lstStyle/>
          <a:p>
            <a:r>
              <a:rPr lang="en-US" sz="3200" dirty="0"/>
              <a:t>Illinois Department of</a:t>
            </a:r>
          </a:p>
          <a:p>
            <a:r>
              <a:rPr lang="en-US" sz="3200" dirty="0"/>
              <a:t>Innovation and Technology</a:t>
            </a:r>
          </a:p>
        </p:txBody>
      </p:sp>
      <p:sp>
        <p:nvSpPr>
          <p:cNvPr id="75" name="TextBox 74"/>
          <p:cNvSpPr txBox="1"/>
          <p:nvPr/>
        </p:nvSpPr>
        <p:spPr>
          <a:xfrm>
            <a:off x="443395" y="10268246"/>
            <a:ext cx="6106009" cy="1077218"/>
          </a:xfrm>
          <a:prstGeom prst="rect">
            <a:avLst/>
          </a:prstGeom>
          <a:noFill/>
        </p:spPr>
        <p:txBody>
          <a:bodyPr wrap="square" rtlCol="0">
            <a:spAutoFit/>
          </a:bodyPr>
          <a:lstStyle/>
          <a:p>
            <a:r>
              <a:rPr lang="en-US" sz="3200" dirty="0"/>
              <a:t>Illinois Department of Financial and Professional Regulation</a:t>
            </a:r>
          </a:p>
        </p:txBody>
      </p:sp>
      <p:sp>
        <p:nvSpPr>
          <p:cNvPr id="83" name="TextBox 82"/>
          <p:cNvSpPr txBox="1"/>
          <p:nvPr/>
        </p:nvSpPr>
        <p:spPr>
          <a:xfrm>
            <a:off x="18048882" y="4385293"/>
            <a:ext cx="3873945" cy="1077218"/>
          </a:xfrm>
          <a:prstGeom prst="rect">
            <a:avLst/>
          </a:prstGeom>
          <a:noFill/>
        </p:spPr>
        <p:txBody>
          <a:bodyPr wrap="square" rtlCol="0">
            <a:spAutoFit/>
          </a:bodyPr>
          <a:lstStyle/>
          <a:p>
            <a:r>
              <a:rPr lang="en-US" sz="3200" dirty="0"/>
              <a:t>Illinois Pollution</a:t>
            </a:r>
          </a:p>
          <a:p>
            <a:r>
              <a:rPr lang="en-US" sz="3200" dirty="0"/>
              <a:t>Control Board</a:t>
            </a:r>
          </a:p>
        </p:txBody>
      </p:sp>
      <p:sp>
        <p:nvSpPr>
          <p:cNvPr id="85" name="TextBox 84"/>
          <p:cNvSpPr txBox="1"/>
          <p:nvPr/>
        </p:nvSpPr>
        <p:spPr>
          <a:xfrm>
            <a:off x="19275344" y="7351601"/>
            <a:ext cx="3873945" cy="1077218"/>
          </a:xfrm>
          <a:prstGeom prst="rect">
            <a:avLst/>
          </a:prstGeom>
          <a:noFill/>
        </p:spPr>
        <p:txBody>
          <a:bodyPr wrap="square" rtlCol="0">
            <a:spAutoFit/>
          </a:bodyPr>
          <a:lstStyle/>
          <a:p>
            <a:r>
              <a:rPr lang="en-US" sz="3200" dirty="0"/>
              <a:t>Illinois Department of Insurance</a:t>
            </a:r>
          </a:p>
        </p:txBody>
      </p:sp>
      <p:sp>
        <p:nvSpPr>
          <p:cNvPr id="87" name="TextBox 86"/>
          <p:cNvSpPr txBox="1"/>
          <p:nvPr/>
        </p:nvSpPr>
        <p:spPr>
          <a:xfrm>
            <a:off x="18362719" y="10268246"/>
            <a:ext cx="3873945" cy="1077218"/>
          </a:xfrm>
          <a:prstGeom prst="rect">
            <a:avLst/>
          </a:prstGeom>
          <a:noFill/>
        </p:spPr>
        <p:txBody>
          <a:bodyPr wrap="square" rtlCol="0">
            <a:spAutoFit/>
          </a:bodyPr>
          <a:lstStyle/>
          <a:p>
            <a:r>
              <a:rPr lang="en-US" sz="3200" dirty="0"/>
              <a:t>Cook County</a:t>
            </a:r>
          </a:p>
          <a:p>
            <a:r>
              <a:rPr lang="en-US" sz="3200" dirty="0"/>
              <a:t>Recorder of Deeds</a:t>
            </a:r>
          </a:p>
        </p:txBody>
      </p:sp>
      <p:sp>
        <p:nvSpPr>
          <p:cNvPr id="82" name="AutoShape 38"/>
          <p:cNvSpPr>
            <a:spLocks/>
          </p:cNvSpPr>
          <p:nvPr/>
        </p:nvSpPr>
        <p:spPr bwMode="auto">
          <a:xfrm>
            <a:off x="17468315" y="7541807"/>
            <a:ext cx="685898" cy="763654"/>
          </a:xfrm>
          <a:custGeom>
            <a:avLst/>
            <a:gdLst/>
            <a:ahLst/>
            <a:cxnLst/>
            <a:rect l="0" t="0" r="r" b="b"/>
            <a:pathLst>
              <a:path w="21600" h="21395">
                <a:moveTo>
                  <a:pt x="2012" y="0"/>
                </a:moveTo>
                <a:cubicBezTo>
                  <a:pt x="901" y="0"/>
                  <a:pt x="0" y="798"/>
                  <a:pt x="0" y="1782"/>
                </a:cubicBezTo>
                <a:lnTo>
                  <a:pt x="0" y="17336"/>
                </a:lnTo>
                <a:cubicBezTo>
                  <a:pt x="0" y="18320"/>
                  <a:pt x="901" y="19124"/>
                  <a:pt x="2012" y="19124"/>
                </a:cubicBezTo>
                <a:lnTo>
                  <a:pt x="2787" y="19124"/>
                </a:lnTo>
                <a:cubicBezTo>
                  <a:pt x="2787" y="19677"/>
                  <a:pt x="2787" y="20225"/>
                  <a:pt x="2787" y="20778"/>
                </a:cubicBezTo>
                <a:cubicBezTo>
                  <a:pt x="2787" y="21600"/>
                  <a:pt x="4220" y="21600"/>
                  <a:pt x="4220" y="20778"/>
                </a:cubicBezTo>
                <a:cubicBezTo>
                  <a:pt x="4220" y="20226"/>
                  <a:pt x="4220" y="19677"/>
                  <a:pt x="4220" y="19124"/>
                </a:cubicBezTo>
                <a:lnTo>
                  <a:pt x="17467" y="19124"/>
                </a:lnTo>
                <a:cubicBezTo>
                  <a:pt x="17467" y="19677"/>
                  <a:pt x="17467" y="20225"/>
                  <a:pt x="17467" y="20778"/>
                </a:cubicBezTo>
                <a:cubicBezTo>
                  <a:pt x="17467" y="21600"/>
                  <a:pt x="18907" y="21600"/>
                  <a:pt x="18907" y="20778"/>
                </a:cubicBezTo>
                <a:cubicBezTo>
                  <a:pt x="18907" y="20226"/>
                  <a:pt x="18907" y="19677"/>
                  <a:pt x="18907" y="19124"/>
                </a:cubicBezTo>
                <a:lnTo>
                  <a:pt x="19580" y="19124"/>
                </a:lnTo>
                <a:cubicBezTo>
                  <a:pt x="20692" y="19124"/>
                  <a:pt x="21600" y="18320"/>
                  <a:pt x="21600" y="17336"/>
                </a:cubicBezTo>
                <a:lnTo>
                  <a:pt x="21600" y="1782"/>
                </a:lnTo>
                <a:cubicBezTo>
                  <a:pt x="21600" y="798"/>
                  <a:pt x="20692" y="0"/>
                  <a:pt x="19580" y="0"/>
                </a:cubicBezTo>
                <a:lnTo>
                  <a:pt x="2012" y="0"/>
                </a:lnTo>
                <a:close/>
                <a:moveTo>
                  <a:pt x="10684" y="6197"/>
                </a:moveTo>
                <a:lnTo>
                  <a:pt x="10684" y="7447"/>
                </a:lnTo>
                <a:lnTo>
                  <a:pt x="10916" y="7447"/>
                </a:lnTo>
                <a:lnTo>
                  <a:pt x="10916" y="6197"/>
                </a:lnTo>
                <a:cubicBezTo>
                  <a:pt x="11760" y="6221"/>
                  <a:pt x="12524" y="6506"/>
                  <a:pt x="13124" y="6960"/>
                </a:cubicBezTo>
                <a:lnTo>
                  <a:pt x="12139" y="7832"/>
                </a:lnTo>
                <a:lnTo>
                  <a:pt x="12298" y="7973"/>
                </a:lnTo>
                <a:lnTo>
                  <a:pt x="13297" y="7095"/>
                </a:lnTo>
                <a:cubicBezTo>
                  <a:pt x="13963" y="7668"/>
                  <a:pt x="14378" y="8465"/>
                  <a:pt x="14383" y="9351"/>
                </a:cubicBezTo>
                <a:lnTo>
                  <a:pt x="12972" y="9351"/>
                </a:lnTo>
                <a:lnTo>
                  <a:pt x="12972" y="9556"/>
                </a:lnTo>
                <a:cubicBezTo>
                  <a:pt x="12972" y="9556"/>
                  <a:pt x="14376" y="9556"/>
                  <a:pt x="14376" y="9556"/>
                </a:cubicBezTo>
                <a:cubicBezTo>
                  <a:pt x="14326" y="10322"/>
                  <a:pt x="13970" y="11011"/>
                  <a:pt x="13413" y="11536"/>
                </a:cubicBezTo>
                <a:lnTo>
                  <a:pt x="12414" y="10658"/>
                </a:lnTo>
                <a:lnTo>
                  <a:pt x="12255" y="10799"/>
                </a:lnTo>
                <a:lnTo>
                  <a:pt x="13247" y="11684"/>
                </a:lnTo>
                <a:cubicBezTo>
                  <a:pt x="12632" y="12195"/>
                  <a:pt x="11819" y="12511"/>
                  <a:pt x="10916" y="12536"/>
                </a:cubicBezTo>
                <a:lnTo>
                  <a:pt x="10916" y="11293"/>
                </a:lnTo>
                <a:lnTo>
                  <a:pt x="10684" y="11293"/>
                </a:lnTo>
                <a:lnTo>
                  <a:pt x="10684" y="12536"/>
                </a:lnTo>
                <a:cubicBezTo>
                  <a:pt x="9724" y="12509"/>
                  <a:pt x="8863" y="12149"/>
                  <a:pt x="8238" y="11581"/>
                </a:cubicBezTo>
                <a:lnTo>
                  <a:pt x="9229" y="10703"/>
                </a:lnTo>
                <a:lnTo>
                  <a:pt x="9070" y="10562"/>
                </a:lnTo>
                <a:lnTo>
                  <a:pt x="8078" y="11434"/>
                </a:lnTo>
                <a:cubicBezTo>
                  <a:pt x="7582" y="10922"/>
                  <a:pt x="7271" y="10272"/>
                  <a:pt x="7224" y="9556"/>
                </a:cubicBezTo>
                <a:lnTo>
                  <a:pt x="8628" y="9556"/>
                </a:lnTo>
                <a:lnTo>
                  <a:pt x="8628" y="9351"/>
                </a:lnTo>
                <a:lnTo>
                  <a:pt x="7217" y="9351"/>
                </a:lnTo>
                <a:cubicBezTo>
                  <a:pt x="7222" y="8518"/>
                  <a:pt x="7589" y="7761"/>
                  <a:pt x="8187" y="7197"/>
                </a:cubicBezTo>
                <a:lnTo>
                  <a:pt x="9179" y="8082"/>
                </a:lnTo>
                <a:lnTo>
                  <a:pt x="9345" y="7934"/>
                </a:lnTo>
                <a:lnTo>
                  <a:pt x="8346" y="7056"/>
                </a:lnTo>
                <a:cubicBezTo>
                  <a:pt x="8961" y="6545"/>
                  <a:pt x="9781" y="6223"/>
                  <a:pt x="10684" y="6197"/>
                </a:cubicBezTo>
                <a:close/>
                <a:moveTo>
                  <a:pt x="10981" y="7998"/>
                </a:moveTo>
                <a:cubicBezTo>
                  <a:pt x="10160" y="7998"/>
                  <a:pt x="9497" y="8585"/>
                  <a:pt x="9497" y="9312"/>
                </a:cubicBezTo>
                <a:cubicBezTo>
                  <a:pt x="9497" y="10039"/>
                  <a:pt x="10160" y="10633"/>
                  <a:pt x="10981" y="10633"/>
                </a:cubicBezTo>
                <a:cubicBezTo>
                  <a:pt x="11802" y="10633"/>
                  <a:pt x="12472" y="10039"/>
                  <a:pt x="12472" y="9312"/>
                </a:cubicBezTo>
                <a:cubicBezTo>
                  <a:pt x="12472" y="8585"/>
                  <a:pt x="11802" y="7998"/>
                  <a:pt x="10981" y="7998"/>
                </a:cubicBezTo>
                <a:close/>
                <a:moveTo>
                  <a:pt x="17474" y="8268"/>
                </a:moveTo>
                <a:lnTo>
                  <a:pt x="19298" y="8268"/>
                </a:lnTo>
                <a:cubicBezTo>
                  <a:pt x="19470" y="8268"/>
                  <a:pt x="19609" y="8391"/>
                  <a:pt x="19609" y="8543"/>
                </a:cubicBezTo>
                <a:cubicBezTo>
                  <a:pt x="19609" y="8548"/>
                  <a:pt x="19610" y="8551"/>
                  <a:pt x="19609" y="8556"/>
                </a:cubicBezTo>
                <a:cubicBezTo>
                  <a:pt x="19610" y="8560"/>
                  <a:pt x="19609" y="8571"/>
                  <a:pt x="19609" y="8575"/>
                </a:cubicBezTo>
                <a:lnTo>
                  <a:pt x="19609" y="10190"/>
                </a:lnTo>
                <a:cubicBezTo>
                  <a:pt x="19609" y="10343"/>
                  <a:pt x="19470" y="10466"/>
                  <a:pt x="19298" y="10466"/>
                </a:cubicBezTo>
                <a:cubicBezTo>
                  <a:pt x="19126" y="10466"/>
                  <a:pt x="18987" y="10343"/>
                  <a:pt x="18987" y="10190"/>
                </a:cubicBezTo>
                <a:lnTo>
                  <a:pt x="18987" y="8825"/>
                </a:lnTo>
                <a:cubicBezTo>
                  <a:pt x="18987" y="8825"/>
                  <a:pt x="17474" y="8825"/>
                  <a:pt x="17474" y="8825"/>
                </a:cubicBezTo>
                <a:cubicBezTo>
                  <a:pt x="17302" y="8825"/>
                  <a:pt x="17155" y="8695"/>
                  <a:pt x="17155" y="8543"/>
                </a:cubicBezTo>
                <a:cubicBezTo>
                  <a:pt x="17155" y="8391"/>
                  <a:pt x="17302" y="8268"/>
                  <a:pt x="17474" y="8268"/>
                </a:cubicBezTo>
                <a:close/>
                <a:moveTo>
                  <a:pt x="10981" y="8351"/>
                </a:moveTo>
                <a:cubicBezTo>
                  <a:pt x="11581" y="8351"/>
                  <a:pt x="12067" y="8781"/>
                  <a:pt x="12067" y="9312"/>
                </a:cubicBezTo>
                <a:cubicBezTo>
                  <a:pt x="12067" y="9844"/>
                  <a:pt x="11581" y="10274"/>
                  <a:pt x="10981" y="10274"/>
                </a:cubicBezTo>
                <a:cubicBezTo>
                  <a:pt x="10381" y="10274"/>
                  <a:pt x="9895" y="9844"/>
                  <a:pt x="9895" y="9312"/>
                </a:cubicBezTo>
                <a:cubicBezTo>
                  <a:pt x="9895" y="8781"/>
                  <a:pt x="10381" y="8351"/>
                  <a:pt x="10981" y="8351"/>
                </a:cubicBezTo>
                <a:close/>
                <a:moveTo>
                  <a:pt x="10981" y="8351"/>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pl-PL" dirty="0"/>
          </a:p>
        </p:txBody>
      </p:sp>
    </p:spTree>
    <p:extLst>
      <p:ext uri="{BB962C8B-B14F-4D97-AF65-F5344CB8AC3E}">
        <p14:creationId xmlns:p14="http://schemas.microsoft.com/office/powerpoint/2010/main" val="2892732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AutoShape 1"/>
          <p:cNvSpPr>
            <a:spLocks/>
          </p:cNvSpPr>
          <p:nvPr/>
        </p:nvSpPr>
        <p:spPr bwMode="auto">
          <a:xfrm>
            <a:off x="3741738" y="5359400"/>
            <a:ext cx="16979900" cy="2921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200" b="0" i="0" u="none" strike="noStrike" kern="0" cap="none" spc="0" normalizeH="0" baseline="0" noProof="0" dirty="0">
                <a:ln>
                  <a:noFill/>
                </a:ln>
                <a:solidFill>
                  <a:srgbClr val="FFFFFF"/>
                </a:solidFill>
                <a:effectLst/>
                <a:uLnTx/>
                <a:uFillTx/>
                <a:latin typeface="Aleo" panose="020F0502020204030203" pitchFamily="34" charset="0"/>
                <a:ea typeface="Aleo Light" charset="0"/>
                <a:cs typeface="Aleo Light" charset="0"/>
                <a:sym typeface="Aleo Light" charset="0"/>
              </a:rPr>
              <a:t>Insights</a:t>
            </a:r>
            <a:endParaRPr kumimoji="0" lang="en-US" sz="1800" b="0" i="0" u="none" strike="noStrike" kern="0" cap="none" spc="0" normalizeH="0" baseline="0" noProof="0" dirty="0">
              <a:ln>
                <a:noFill/>
              </a:ln>
              <a:solidFill>
                <a:sysClr val="windowText" lastClr="000000"/>
              </a:solidFill>
              <a:effectLst/>
              <a:uLnTx/>
              <a:uFillTx/>
              <a:latin typeface="Aleo" panose="020F0502020204030203" pitchFamily="34" charset="0"/>
            </a:endParaRPr>
          </a:p>
        </p:txBody>
      </p:sp>
      <p:pic>
        <p:nvPicPr>
          <p:cNvPr id="4" name="Picture 3"/>
          <p:cNvPicPr>
            <a:picLocks noChangeAspect="1"/>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backgroundRemoval t="1600" b="100000" l="10000" r="9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2900017" y="291314"/>
            <a:ext cx="1134302" cy="1134302"/>
          </a:xfrm>
          <a:prstGeom prst="rect">
            <a:avLst/>
          </a:prstGeom>
        </p:spPr>
      </p:pic>
      <p:sp>
        <p:nvSpPr>
          <p:cNvPr id="5" name="TextBox 4"/>
          <p:cNvSpPr txBox="1"/>
          <p:nvPr/>
        </p:nvSpPr>
        <p:spPr>
          <a:xfrm>
            <a:off x="8143113" y="7880290"/>
            <a:ext cx="8177149" cy="1508105"/>
          </a:xfrm>
          <a:prstGeom prst="rect">
            <a:avLst/>
          </a:prstGeom>
          <a:noFill/>
        </p:spPr>
        <p:txBody>
          <a:bodyPr wrap="square" rtlCol="0">
            <a:spAutoFit/>
          </a:bodyPr>
          <a:lstStyle/>
          <a:p>
            <a:pPr algn="ctr"/>
            <a:r>
              <a:rPr lang="en-US" sz="4600" i="1" kern="0" dirty="0">
                <a:solidFill>
                  <a:srgbClr val="FFFFFF"/>
                </a:solidFill>
                <a:latin typeface="Aleo" panose="020F0502020204030203" pitchFamily="34" charset="0"/>
                <a:sym typeface="Aleo Light" charset="0"/>
              </a:rPr>
              <a:t>What is government’s role in a distributed economy?</a:t>
            </a:r>
            <a:endParaRPr lang="en-US" sz="4600" i="1" kern="0" dirty="0">
              <a:solidFill>
                <a:sysClr val="windowText" lastClr="000000"/>
              </a:solidFill>
              <a:latin typeface="Aleo" panose="020F0502020204030203" pitchFamily="34" charset="0"/>
            </a:endParaRPr>
          </a:p>
        </p:txBody>
      </p:sp>
      <p:sp>
        <p:nvSpPr>
          <p:cNvPr id="6" name="Rectangle 5"/>
          <p:cNvSpPr/>
          <p:nvPr/>
        </p:nvSpPr>
        <p:spPr>
          <a:xfrm>
            <a:off x="20880925" y="13189868"/>
            <a:ext cx="3503075" cy="400110"/>
          </a:xfrm>
          <a:prstGeom prst="rect">
            <a:avLst/>
          </a:prstGeom>
        </p:spPr>
        <p:txBody>
          <a:bodyPr wrap="none">
            <a:spAutoFit/>
          </a:bodyPr>
          <a:lstStyle/>
          <a:p>
            <a:r>
              <a:rPr lang="en-US" sz="2000" dirty="0"/>
              <a:t>Illinois Blockchain Initiative ©</a:t>
            </a:r>
          </a:p>
        </p:txBody>
      </p:sp>
    </p:spTree>
    <p:extLst>
      <p:ext uri="{BB962C8B-B14F-4D97-AF65-F5344CB8AC3E}">
        <p14:creationId xmlns:p14="http://schemas.microsoft.com/office/powerpoint/2010/main" val="34083267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854" y="460744"/>
            <a:ext cx="18694541" cy="1366528"/>
          </a:xfrm>
        </p:spPr>
        <p:txBody>
          <a:bodyPr/>
          <a:lstStyle/>
          <a:p>
            <a:r>
              <a:rPr lang="en-US" dirty="0"/>
              <a:t>Design Principles for Government </a:t>
            </a:r>
            <a:r>
              <a:rPr lang="en-US" sz="4000" baseline="100000" dirty="0"/>
              <a:t>1</a:t>
            </a:r>
          </a:p>
        </p:txBody>
      </p:sp>
      <p:grpSp>
        <p:nvGrpSpPr>
          <p:cNvPr id="3" name="Group 2"/>
          <p:cNvGrpSpPr/>
          <p:nvPr/>
        </p:nvGrpSpPr>
        <p:grpSpPr>
          <a:xfrm>
            <a:off x="16930" y="2137365"/>
            <a:ext cx="24127585" cy="10373499"/>
            <a:chOff x="256417" y="3206532"/>
            <a:chExt cx="24127585" cy="10373499"/>
          </a:xfrm>
        </p:grpSpPr>
        <p:sp>
          <p:nvSpPr>
            <p:cNvPr id="4" name="AutoShape 1"/>
            <p:cNvSpPr>
              <a:spLocks/>
            </p:cNvSpPr>
            <p:nvPr/>
          </p:nvSpPr>
          <p:spPr bwMode="auto">
            <a:xfrm>
              <a:off x="8446071" y="4051299"/>
              <a:ext cx="7521575" cy="7521575"/>
            </a:xfrm>
            <a:custGeom>
              <a:avLst/>
              <a:gdLst/>
              <a:ahLst/>
              <a:cxnLst/>
              <a:rect l="0" t="0" r="r" b="b"/>
              <a:pathLst>
                <a:path w="21600" h="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moveTo>
                    <a:pt x="21600" y="10800"/>
                  </a:moveTo>
                </a:path>
              </a:pathLst>
            </a:custGeom>
            <a:noFill/>
            <a:ln w="63500" cap="flat">
              <a:solidFill>
                <a:srgbClr val="ACACAC"/>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l" defTabSz="1828709" fontAlgn="auto" hangingPunct="1">
                <a:spcBef>
                  <a:spcPts val="0"/>
                </a:spcBef>
                <a:spcAft>
                  <a:spcPts val="0"/>
                </a:spcAft>
              </a:pPr>
              <a:endParaRPr lang="en-US" sz="3600" dirty="0">
                <a:solidFill>
                  <a:srgbClr val="333333"/>
                </a:solidFill>
                <a:latin typeface="Lato"/>
                <a:ea typeface="+mn-ea"/>
                <a:cs typeface="+mn-cs"/>
              </a:endParaRPr>
            </a:p>
          </p:txBody>
        </p:sp>
        <p:sp>
          <p:nvSpPr>
            <p:cNvPr id="7" name="AutoShape 5"/>
            <p:cNvSpPr>
              <a:spLocks/>
            </p:cNvSpPr>
            <p:nvPr/>
          </p:nvSpPr>
          <p:spPr bwMode="auto">
            <a:xfrm>
              <a:off x="8769127" y="4374355"/>
              <a:ext cx="6875463" cy="6875463"/>
            </a:xfrm>
            <a:custGeom>
              <a:avLst/>
              <a:gdLst/>
              <a:ahLst/>
              <a:cxnLst/>
              <a:rect l="0" t="0" r="r" b="b"/>
              <a:pathLst>
                <a:path w="21600" h="2160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moveTo>
                    <a:pt x="21600" y="10800"/>
                  </a:moveTo>
                </a:path>
              </a:pathLst>
            </a:custGeom>
            <a:solidFill>
              <a:schemeClr val="bg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09" fontAlgn="auto" hangingPunct="1">
                <a:spcBef>
                  <a:spcPts val="0"/>
                </a:spcBef>
                <a:spcAft>
                  <a:spcPts val="0"/>
                </a:spcAft>
              </a:pPr>
              <a:endParaRPr lang="en-US" sz="3600" dirty="0">
                <a:solidFill>
                  <a:srgbClr val="F4F4F4"/>
                </a:solidFill>
                <a:latin typeface="Lato Regular" panose="020F0502020204030203" pitchFamily="34" charset="0"/>
              </a:endParaRPr>
            </a:p>
          </p:txBody>
        </p:sp>
        <p:sp>
          <p:nvSpPr>
            <p:cNvPr id="49" name="Freeform 48"/>
            <p:cNvSpPr>
              <a:spLocks/>
            </p:cNvSpPr>
            <p:nvPr/>
          </p:nvSpPr>
          <p:spPr bwMode="auto">
            <a:xfrm>
              <a:off x="9589071" y="5180012"/>
              <a:ext cx="6043562" cy="5915025"/>
            </a:xfrm>
            <a:custGeom>
              <a:avLst/>
              <a:gdLst>
                <a:gd name="connsiteX0" fmla="*/ 2729880 w 6043562"/>
                <a:gd name="connsiteY0" fmla="*/ 0 h 5915025"/>
                <a:gd name="connsiteX1" fmla="*/ 4836419 w 6043562"/>
                <a:gd name="connsiteY1" fmla="*/ 1214387 h 5915025"/>
                <a:gd name="connsiteX2" fmla="*/ 4727147 w 6043562"/>
                <a:gd name="connsiteY2" fmla="*/ 1277279 h 5915025"/>
                <a:gd name="connsiteX3" fmla="*/ 4945935 w 6043562"/>
                <a:gd name="connsiteY3" fmla="*/ 1403550 h 5915025"/>
                <a:gd name="connsiteX4" fmla="*/ 4954216 w 6043562"/>
                <a:gd name="connsiteY4" fmla="*/ 1420541 h 5915025"/>
                <a:gd name="connsiteX5" fmla="*/ 6016207 w 6043562"/>
                <a:gd name="connsiteY5" fmla="*/ 2138140 h 5915025"/>
                <a:gd name="connsiteX6" fmla="*/ 4688900 w 6043562"/>
                <a:gd name="connsiteY6" fmla="*/ 5367487 h 5915025"/>
                <a:gd name="connsiteX7" fmla="*/ 3618866 w 6043562"/>
                <a:gd name="connsiteY7" fmla="*/ 5915025 h 5915025"/>
                <a:gd name="connsiteX8" fmla="*/ 2501900 w 6043562"/>
                <a:gd name="connsiteY8" fmla="*/ 5249890 h 5915025"/>
                <a:gd name="connsiteX9" fmla="*/ 2507322 w 6043562"/>
                <a:gd name="connsiteY9" fmla="*/ 5241356 h 5915025"/>
                <a:gd name="connsiteX10" fmla="*/ 2449377 w 6043562"/>
                <a:gd name="connsiteY10" fmla="*/ 5239473 h 5915025"/>
                <a:gd name="connsiteX11" fmla="*/ 408681 w 6043562"/>
                <a:gd name="connsiteY11" fmla="*/ 4028285 h 5915025"/>
                <a:gd name="connsiteX12" fmla="*/ 517711 w 6043562"/>
                <a:gd name="connsiteY12" fmla="*/ 3965150 h 5915025"/>
                <a:gd name="connsiteX13" fmla="*/ 299651 w 6043562"/>
                <a:gd name="connsiteY13" fmla="*/ 3839850 h 5915025"/>
                <a:gd name="connsiteX14" fmla="*/ 0 w 6043562"/>
                <a:gd name="connsiteY14" fmla="*/ 2621336 h 5915025"/>
                <a:gd name="connsiteX15" fmla="*/ 297465 w 6043562"/>
                <a:gd name="connsiteY15" fmla="*/ 1406707 h 5915025"/>
                <a:gd name="connsiteX16" fmla="*/ 406738 w 6043562"/>
                <a:gd name="connsiteY16" fmla="*/ 1469842 h 5915025"/>
                <a:gd name="connsiteX17" fmla="*/ 406738 w 6043562"/>
                <a:gd name="connsiteY17" fmla="*/ 1217543 h 5915025"/>
                <a:gd name="connsiteX18" fmla="*/ 2511577 w 6043562"/>
                <a:gd name="connsiteY18" fmla="*/ 243 h 5915025"/>
                <a:gd name="connsiteX19" fmla="*/ 2511577 w 6043562"/>
                <a:gd name="connsiteY19" fmla="*/ 126757 h 591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43562" h="5915025">
                  <a:moveTo>
                    <a:pt x="2729880" y="0"/>
                  </a:moveTo>
                  <a:cubicBezTo>
                    <a:pt x="3615962" y="35696"/>
                    <a:pt x="4388886" y="511155"/>
                    <a:pt x="4836419" y="1214387"/>
                  </a:cubicBezTo>
                  <a:lnTo>
                    <a:pt x="4727147" y="1277279"/>
                  </a:lnTo>
                  <a:lnTo>
                    <a:pt x="4945935" y="1403550"/>
                  </a:lnTo>
                  <a:lnTo>
                    <a:pt x="4954216" y="1420541"/>
                  </a:lnTo>
                  <a:lnTo>
                    <a:pt x="6016207" y="2138140"/>
                  </a:lnTo>
                  <a:cubicBezTo>
                    <a:pt x="6201711" y="3797851"/>
                    <a:pt x="5408993" y="4820784"/>
                    <a:pt x="4688900" y="5367487"/>
                  </a:cubicBezTo>
                  <a:cubicBezTo>
                    <a:pt x="4130160" y="5791589"/>
                    <a:pt x="3618866" y="5915025"/>
                    <a:pt x="3618866" y="5915025"/>
                  </a:cubicBezTo>
                  <a:lnTo>
                    <a:pt x="2501900" y="5249890"/>
                  </a:lnTo>
                  <a:lnTo>
                    <a:pt x="2507322" y="5241356"/>
                  </a:lnTo>
                  <a:lnTo>
                    <a:pt x="2449377" y="5239473"/>
                  </a:lnTo>
                  <a:cubicBezTo>
                    <a:pt x="1590749" y="5183491"/>
                    <a:pt x="845089" y="4714200"/>
                    <a:pt x="408681" y="4028285"/>
                  </a:cubicBezTo>
                  <a:lnTo>
                    <a:pt x="517711" y="3965150"/>
                  </a:lnTo>
                  <a:lnTo>
                    <a:pt x="299651" y="3839850"/>
                  </a:lnTo>
                  <a:cubicBezTo>
                    <a:pt x="108302" y="3475607"/>
                    <a:pt x="0" y="3061099"/>
                    <a:pt x="0" y="2621336"/>
                  </a:cubicBezTo>
                  <a:cubicBezTo>
                    <a:pt x="0" y="2183030"/>
                    <a:pt x="107573" y="1769979"/>
                    <a:pt x="297465" y="1406707"/>
                  </a:cubicBezTo>
                  <a:lnTo>
                    <a:pt x="406738" y="1469842"/>
                  </a:lnTo>
                  <a:lnTo>
                    <a:pt x="406738" y="1217543"/>
                  </a:lnTo>
                  <a:cubicBezTo>
                    <a:pt x="853057" y="513583"/>
                    <a:pt x="1625495" y="37153"/>
                    <a:pt x="2511577" y="243"/>
                  </a:cubicBezTo>
                  <a:lnTo>
                    <a:pt x="2511577" y="126757"/>
                  </a:lnTo>
                  <a:close/>
                </a:path>
              </a:pathLst>
            </a:custGeom>
            <a:solidFill>
              <a:schemeClr val="bg1">
                <a:lumMod val="2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828709" fontAlgn="auto" hangingPunct="1">
                <a:spcBef>
                  <a:spcPts val="0"/>
                </a:spcBef>
                <a:spcAft>
                  <a:spcPts val="0"/>
                </a:spcAft>
              </a:pPr>
              <a:endParaRPr lang="en-US" sz="3600" dirty="0">
                <a:solidFill>
                  <a:srgbClr val="F4F4F4"/>
                </a:solidFill>
                <a:latin typeface="Lato Regular" panose="020F0502020204030203" pitchFamily="34" charset="0"/>
              </a:endParaRPr>
            </a:p>
          </p:txBody>
        </p:sp>
        <p:sp>
          <p:nvSpPr>
            <p:cNvPr id="10" name="AutoShape 8"/>
            <p:cNvSpPr>
              <a:spLocks/>
            </p:cNvSpPr>
            <p:nvPr/>
          </p:nvSpPr>
          <p:spPr bwMode="auto">
            <a:xfrm>
              <a:off x="13170471" y="6591299"/>
              <a:ext cx="1663700" cy="2430463"/>
            </a:xfrm>
            <a:custGeom>
              <a:avLst/>
              <a:gdLst/>
              <a:ahLst/>
              <a:cxnLst/>
              <a:rect l="0" t="0" r="r" b="b"/>
              <a:pathLst>
                <a:path w="21600" h="21600">
                  <a:moveTo>
                    <a:pt x="17734" y="0"/>
                  </a:moveTo>
                  <a:lnTo>
                    <a:pt x="0" y="7009"/>
                  </a:lnTo>
                  <a:cubicBezTo>
                    <a:pt x="772" y="8198"/>
                    <a:pt x="1175" y="9492"/>
                    <a:pt x="1175" y="10800"/>
                  </a:cubicBezTo>
                  <a:cubicBezTo>
                    <a:pt x="1175" y="12108"/>
                    <a:pt x="772" y="13402"/>
                    <a:pt x="0" y="14591"/>
                  </a:cubicBezTo>
                  <a:lnTo>
                    <a:pt x="9575" y="18375"/>
                  </a:lnTo>
                  <a:lnTo>
                    <a:pt x="17734" y="21600"/>
                  </a:lnTo>
                  <a:cubicBezTo>
                    <a:pt x="20267" y="18283"/>
                    <a:pt x="21600" y="14570"/>
                    <a:pt x="21600" y="10800"/>
                  </a:cubicBezTo>
                  <a:cubicBezTo>
                    <a:pt x="21600" y="7030"/>
                    <a:pt x="20267" y="3317"/>
                    <a:pt x="17734" y="0"/>
                  </a:cubicBezTo>
                  <a:close/>
                  <a:moveTo>
                    <a:pt x="17734" y="0"/>
                  </a:moveTo>
                </a:path>
              </a:pathLst>
            </a:custGeom>
            <a:solidFill>
              <a:schemeClr val="accent1"/>
            </a:solidFill>
            <a:ln>
              <a:noFill/>
            </a:ln>
          </p:spPr>
          <p:txBody>
            <a:bodyPr lIns="0" tIns="0" rIns="0" bIns="0"/>
            <a:lstStyle/>
            <a:p>
              <a:pPr algn="l" defTabSz="1828709" fontAlgn="auto" hangingPunct="1">
                <a:spcBef>
                  <a:spcPts val="0"/>
                </a:spcBef>
                <a:spcAft>
                  <a:spcPts val="0"/>
                </a:spcAft>
              </a:pPr>
              <a:endParaRPr lang="en-US" sz="3600" dirty="0">
                <a:solidFill>
                  <a:srgbClr val="333333"/>
                </a:solidFill>
                <a:latin typeface="Lato"/>
                <a:ea typeface="+mn-ea"/>
                <a:cs typeface="+mn-cs"/>
              </a:endParaRPr>
            </a:p>
          </p:txBody>
        </p:sp>
        <p:sp>
          <p:nvSpPr>
            <p:cNvPr id="11" name="AutoShape 9"/>
            <p:cNvSpPr>
              <a:spLocks/>
            </p:cNvSpPr>
            <p:nvPr/>
          </p:nvSpPr>
          <p:spPr bwMode="auto">
            <a:xfrm>
              <a:off x="9995471" y="8420099"/>
              <a:ext cx="2105025" cy="2003425"/>
            </a:xfrm>
            <a:custGeom>
              <a:avLst/>
              <a:gdLst/>
              <a:ahLst/>
              <a:cxnLst/>
              <a:rect l="0" t="0" r="r" b="b"/>
              <a:pathLst>
                <a:path w="21600" h="21600">
                  <a:moveTo>
                    <a:pt x="14019" y="0"/>
                  </a:moveTo>
                  <a:lnTo>
                    <a:pt x="11430" y="1571"/>
                  </a:lnTo>
                  <a:lnTo>
                    <a:pt x="0" y="8503"/>
                  </a:lnTo>
                  <a:cubicBezTo>
                    <a:pt x="2287" y="12276"/>
                    <a:pt x="5408" y="15449"/>
                    <a:pt x="9083" y="17724"/>
                  </a:cubicBezTo>
                  <a:cubicBezTo>
                    <a:pt x="12879" y="20075"/>
                    <a:pt x="17184" y="21404"/>
                    <a:pt x="21600" y="21600"/>
                  </a:cubicBezTo>
                  <a:lnTo>
                    <a:pt x="21600" y="4599"/>
                  </a:lnTo>
                  <a:cubicBezTo>
                    <a:pt x="18580" y="4259"/>
                    <a:pt x="15814" y="2581"/>
                    <a:pt x="14019" y="0"/>
                  </a:cubicBezTo>
                  <a:close/>
                  <a:moveTo>
                    <a:pt x="14019" y="0"/>
                  </a:moveTo>
                </a:path>
              </a:pathLst>
            </a:custGeom>
            <a:solidFill>
              <a:schemeClr val="accent5"/>
            </a:solidFill>
            <a:ln>
              <a:noFill/>
            </a:ln>
          </p:spPr>
          <p:txBody>
            <a:bodyPr lIns="0" tIns="0" rIns="0" bIns="0"/>
            <a:lstStyle/>
            <a:p>
              <a:pPr algn="l" defTabSz="1828709" fontAlgn="auto" hangingPunct="1">
                <a:spcBef>
                  <a:spcPts val="0"/>
                </a:spcBef>
                <a:spcAft>
                  <a:spcPts val="0"/>
                </a:spcAft>
              </a:pPr>
              <a:endParaRPr lang="en-US" sz="3600" dirty="0">
                <a:solidFill>
                  <a:srgbClr val="333333"/>
                </a:solidFill>
                <a:latin typeface="Lato"/>
                <a:ea typeface="+mn-ea"/>
                <a:cs typeface="+mn-cs"/>
              </a:endParaRPr>
            </a:p>
          </p:txBody>
        </p:sp>
        <p:sp>
          <p:nvSpPr>
            <p:cNvPr id="12" name="AutoShape 10"/>
            <p:cNvSpPr>
              <a:spLocks/>
            </p:cNvSpPr>
            <p:nvPr/>
          </p:nvSpPr>
          <p:spPr bwMode="auto">
            <a:xfrm>
              <a:off x="12319571" y="8420099"/>
              <a:ext cx="2105025" cy="2003425"/>
            </a:xfrm>
            <a:custGeom>
              <a:avLst/>
              <a:gdLst/>
              <a:ahLst/>
              <a:cxnLst/>
              <a:rect l="0" t="0" r="r" b="b"/>
              <a:pathLst>
                <a:path w="21600" h="21600">
                  <a:moveTo>
                    <a:pt x="0" y="4599"/>
                  </a:moveTo>
                  <a:lnTo>
                    <a:pt x="0" y="21600"/>
                  </a:lnTo>
                  <a:cubicBezTo>
                    <a:pt x="4416" y="21404"/>
                    <a:pt x="8721" y="20075"/>
                    <a:pt x="12517" y="17724"/>
                  </a:cubicBezTo>
                  <a:cubicBezTo>
                    <a:pt x="16192" y="15449"/>
                    <a:pt x="19313" y="12276"/>
                    <a:pt x="21600" y="8503"/>
                  </a:cubicBezTo>
                  <a:lnTo>
                    <a:pt x="7580" y="0"/>
                  </a:lnTo>
                  <a:cubicBezTo>
                    <a:pt x="5786" y="2581"/>
                    <a:pt x="3020" y="4259"/>
                    <a:pt x="0" y="4599"/>
                  </a:cubicBezTo>
                  <a:close/>
                  <a:moveTo>
                    <a:pt x="0" y="4599"/>
                  </a:moveTo>
                </a:path>
              </a:pathLst>
            </a:custGeom>
            <a:solidFill>
              <a:schemeClr val="accent5"/>
            </a:solidFill>
            <a:ln>
              <a:noFill/>
            </a:ln>
          </p:spPr>
          <p:txBody>
            <a:bodyPr lIns="0" tIns="0" rIns="0" bIns="0"/>
            <a:lstStyle/>
            <a:p>
              <a:pPr algn="l" defTabSz="1828709" fontAlgn="auto" hangingPunct="1">
                <a:spcBef>
                  <a:spcPts val="0"/>
                </a:spcBef>
                <a:spcAft>
                  <a:spcPts val="0"/>
                </a:spcAft>
              </a:pPr>
              <a:endParaRPr lang="en-US" sz="3600" dirty="0">
                <a:solidFill>
                  <a:srgbClr val="333333"/>
                </a:solidFill>
                <a:latin typeface="Lato"/>
                <a:ea typeface="+mn-ea"/>
                <a:cs typeface="+mn-cs"/>
              </a:endParaRPr>
            </a:p>
          </p:txBody>
        </p:sp>
        <p:sp>
          <p:nvSpPr>
            <p:cNvPr id="13" name="AutoShape 11"/>
            <p:cNvSpPr>
              <a:spLocks/>
            </p:cNvSpPr>
            <p:nvPr/>
          </p:nvSpPr>
          <p:spPr bwMode="auto">
            <a:xfrm>
              <a:off x="9995471" y="5181599"/>
              <a:ext cx="2105025" cy="2003425"/>
            </a:xfrm>
            <a:custGeom>
              <a:avLst/>
              <a:gdLst/>
              <a:ahLst/>
              <a:cxnLst/>
              <a:rect l="0" t="0" r="r" b="b"/>
              <a:pathLst>
                <a:path w="21600" h="21600">
                  <a:moveTo>
                    <a:pt x="21600" y="17001"/>
                  </a:moveTo>
                  <a:lnTo>
                    <a:pt x="21600" y="0"/>
                  </a:lnTo>
                  <a:cubicBezTo>
                    <a:pt x="17184" y="196"/>
                    <a:pt x="12879" y="1525"/>
                    <a:pt x="9083" y="3876"/>
                  </a:cubicBezTo>
                  <a:cubicBezTo>
                    <a:pt x="5408" y="6151"/>
                    <a:pt x="2287" y="9324"/>
                    <a:pt x="0" y="13098"/>
                  </a:cubicBezTo>
                  <a:lnTo>
                    <a:pt x="14019" y="21600"/>
                  </a:lnTo>
                  <a:cubicBezTo>
                    <a:pt x="15814" y="19019"/>
                    <a:pt x="18580" y="17341"/>
                    <a:pt x="21600" y="17001"/>
                  </a:cubicBezTo>
                  <a:close/>
                  <a:moveTo>
                    <a:pt x="21600" y="17001"/>
                  </a:moveTo>
                </a:path>
              </a:pathLst>
            </a:custGeom>
            <a:solidFill>
              <a:schemeClr val="accent3"/>
            </a:solidFill>
            <a:ln>
              <a:noFill/>
            </a:ln>
          </p:spPr>
          <p:txBody>
            <a:bodyPr lIns="0" tIns="0" rIns="0" bIns="0"/>
            <a:lstStyle/>
            <a:p>
              <a:pPr algn="l" defTabSz="1828709" fontAlgn="auto" hangingPunct="1">
                <a:spcBef>
                  <a:spcPts val="0"/>
                </a:spcBef>
                <a:spcAft>
                  <a:spcPts val="0"/>
                </a:spcAft>
              </a:pPr>
              <a:endParaRPr lang="en-US" sz="3600" dirty="0">
                <a:solidFill>
                  <a:srgbClr val="333333"/>
                </a:solidFill>
                <a:latin typeface="Lato"/>
                <a:ea typeface="+mn-ea"/>
                <a:cs typeface="+mn-cs"/>
              </a:endParaRPr>
            </a:p>
          </p:txBody>
        </p:sp>
        <p:sp>
          <p:nvSpPr>
            <p:cNvPr id="14" name="AutoShape 12"/>
            <p:cNvSpPr>
              <a:spLocks/>
            </p:cNvSpPr>
            <p:nvPr/>
          </p:nvSpPr>
          <p:spPr bwMode="auto">
            <a:xfrm>
              <a:off x="9576371" y="6591299"/>
              <a:ext cx="1663700" cy="2430463"/>
            </a:xfrm>
            <a:custGeom>
              <a:avLst/>
              <a:gdLst/>
              <a:ahLst/>
              <a:cxnLst/>
              <a:rect l="0" t="0" r="r" b="b"/>
              <a:pathLst>
                <a:path w="21600" h="21600">
                  <a:moveTo>
                    <a:pt x="20425" y="10800"/>
                  </a:moveTo>
                  <a:cubicBezTo>
                    <a:pt x="20425" y="9491"/>
                    <a:pt x="20828" y="8198"/>
                    <a:pt x="21600" y="7009"/>
                  </a:cubicBezTo>
                  <a:lnTo>
                    <a:pt x="3866" y="0"/>
                  </a:lnTo>
                  <a:cubicBezTo>
                    <a:pt x="1333" y="3317"/>
                    <a:pt x="0" y="7030"/>
                    <a:pt x="0" y="10800"/>
                  </a:cubicBezTo>
                  <a:cubicBezTo>
                    <a:pt x="0" y="14570"/>
                    <a:pt x="1333" y="18283"/>
                    <a:pt x="3866" y="21600"/>
                  </a:cubicBezTo>
                  <a:lnTo>
                    <a:pt x="21600" y="14591"/>
                  </a:lnTo>
                  <a:cubicBezTo>
                    <a:pt x="20828" y="13402"/>
                    <a:pt x="20425" y="12108"/>
                    <a:pt x="20425" y="10800"/>
                  </a:cubicBezTo>
                  <a:close/>
                  <a:moveTo>
                    <a:pt x="20425" y="10800"/>
                  </a:moveTo>
                </a:path>
              </a:pathLst>
            </a:custGeom>
            <a:solidFill>
              <a:schemeClr val="accent3"/>
            </a:solidFill>
            <a:ln>
              <a:noFill/>
            </a:ln>
          </p:spPr>
          <p:txBody>
            <a:bodyPr lIns="0" tIns="0" rIns="0" bIns="0"/>
            <a:lstStyle/>
            <a:p>
              <a:pPr algn="l" defTabSz="1828709" fontAlgn="auto" hangingPunct="1">
                <a:spcBef>
                  <a:spcPts val="0"/>
                </a:spcBef>
                <a:spcAft>
                  <a:spcPts val="0"/>
                </a:spcAft>
              </a:pPr>
              <a:endParaRPr lang="en-US" sz="3600" dirty="0">
                <a:solidFill>
                  <a:srgbClr val="333333"/>
                </a:solidFill>
                <a:latin typeface="Lato"/>
                <a:ea typeface="+mn-ea"/>
                <a:cs typeface="+mn-cs"/>
              </a:endParaRPr>
            </a:p>
          </p:txBody>
        </p:sp>
        <p:sp>
          <p:nvSpPr>
            <p:cNvPr id="15" name="AutoShape 13"/>
            <p:cNvSpPr>
              <a:spLocks/>
            </p:cNvSpPr>
            <p:nvPr/>
          </p:nvSpPr>
          <p:spPr bwMode="auto">
            <a:xfrm>
              <a:off x="12319571" y="5181599"/>
              <a:ext cx="2105025" cy="2003425"/>
            </a:xfrm>
            <a:custGeom>
              <a:avLst/>
              <a:gdLst/>
              <a:ahLst/>
              <a:cxnLst/>
              <a:rect l="0" t="0" r="r" b="b"/>
              <a:pathLst>
                <a:path w="21600" h="21600">
                  <a:moveTo>
                    <a:pt x="7581" y="21600"/>
                  </a:moveTo>
                  <a:lnTo>
                    <a:pt x="21600" y="13097"/>
                  </a:lnTo>
                  <a:cubicBezTo>
                    <a:pt x="19313" y="9324"/>
                    <a:pt x="16192" y="6151"/>
                    <a:pt x="12517" y="3876"/>
                  </a:cubicBezTo>
                  <a:cubicBezTo>
                    <a:pt x="8721" y="1525"/>
                    <a:pt x="4416" y="196"/>
                    <a:pt x="0" y="0"/>
                  </a:cubicBezTo>
                  <a:lnTo>
                    <a:pt x="0" y="17001"/>
                  </a:lnTo>
                  <a:cubicBezTo>
                    <a:pt x="3020" y="17341"/>
                    <a:pt x="5786" y="19019"/>
                    <a:pt x="7581" y="21600"/>
                  </a:cubicBezTo>
                  <a:close/>
                  <a:moveTo>
                    <a:pt x="7581" y="21600"/>
                  </a:moveTo>
                </a:path>
              </a:pathLst>
            </a:custGeom>
            <a:solidFill>
              <a:schemeClr val="accent1"/>
            </a:solidFill>
            <a:ln>
              <a:noFill/>
            </a:ln>
          </p:spPr>
          <p:txBody>
            <a:bodyPr lIns="0" tIns="0" rIns="0" bIns="0"/>
            <a:lstStyle/>
            <a:p>
              <a:pPr algn="l" defTabSz="1828709" fontAlgn="auto" hangingPunct="1">
                <a:spcBef>
                  <a:spcPts val="0"/>
                </a:spcBef>
                <a:spcAft>
                  <a:spcPts val="0"/>
                </a:spcAft>
              </a:pPr>
              <a:endParaRPr lang="en-US" sz="3600" dirty="0">
                <a:solidFill>
                  <a:srgbClr val="333333"/>
                </a:solidFill>
                <a:latin typeface="Lato"/>
                <a:ea typeface="+mn-ea"/>
                <a:cs typeface="+mn-cs"/>
              </a:endParaRPr>
            </a:p>
          </p:txBody>
        </p:sp>
        <p:sp>
          <p:nvSpPr>
            <p:cNvPr id="43" name="Freeform 42"/>
            <p:cNvSpPr>
              <a:spLocks/>
            </p:cNvSpPr>
            <p:nvPr/>
          </p:nvSpPr>
          <p:spPr bwMode="auto">
            <a:xfrm>
              <a:off x="12749784" y="9194799"/>
              <a:ext cx="731837" cy="466725"/>
            </a:xfrm>
            <a:custGeom>
              <a:avLst/>
              <a:gdLst>
                <a:gd name="connsiteX0" fmla="*/ 114300 w 731837"/>
                <a:gd name="connsiteY0" fmla="*/ 381968 h 466725"/>
                <a:gd name="connsiteX1" fmla="*/ 91461 w 731837"/>
                <a:gd name="connsiteY1" fmla="*/ 404813 h 466725"/>
                <a:gd name="connsiteX2" fmla="*/ 114300 w 731837"/>
                <a:gd name="connsiteY2" fmla="*/ 427663 h 466725"/>
                <a:gd name="connsiteX3" fmla="*/ 137144 w 731837"/>
                <a:gd name="connsiteY3" fmla="*/ 404813 h 466725"/>
                <a:gd name="connsiteX4" fmla="*/ 114300 w 731837"/>
                <a:gd name="connsiteY4" fmla="*/ 381968 h 466725"/>
                <a:gd name="connsiteX5" fmla="*/ 519333 w 731837"/>
                <a:gd name="connsiteY5" fmla="*/ 379410 h 466725"/>
                <a:gd name="connsiteX6" fmla="*/ 496158 w 731837"/>
                <a:gd name="connsiteY6" fmla="*/ 402517 h 466725"/>
                <a:gd name="connsiteX7" fmla="*/ 519333 w 731837"/>
                <a:gd name="connsiteY7" fmla="*/ 425623 h 466725"/>
                <a:gd name="connsiteX8" fmla="*/ 542508 w 731837"/>
                <a:gd name="connsiteY8" fmla="*/ 402517 h 466725"/>
                <a:gd name="connsiteX9" fmla="*/ 519333 w 731837"/>
                <a:gd name="connsiteY9" fmla="*/ 379410 h 466725"/>
                <a:gd name="connsiteX10" fmla="*/ 114300 w 731837"/>
                <a:gd name="connsiteY10" fmla="*/ 342900 h 466725"/>
                <a:gd name="connsiteX11" fmla="*/ 176212 w 731837"/>
                <a:gd name="connsiteY11" fmla="*/ 404813 h 466725"/>
                <a:gd name="connsiteX12" fmla="*/ 114300 w 731837"/>
                <a:gd name="connsiteY12" fmla="*/ 466725 h 466725"/>
                <a:gd name="connsiteX13" fmla="*/ 52387 w 731837"/>
                <a:gd name="connsiteY13" fmla="*/ 404813 h 466725"/>
                <a:gd name="connsiteX14" fmla="*/ 114300 w 731837"/>
                <a:gd name="connsiteY14" fmla="*/ 342900 h 466725"/>
                <a:gd name="connsiteX15" fmla="*/ 133662 w 731837"/>
                <a:gd name="connsiteY15" fmla="*/ 182847 h 466725"/>
                <a:gd name="connsiteX16" fmla="*/ 115806 w 731837"/>
                <a:gd name="connsiteY16" fmla="*/ 256493 h 466725"/>
                <a:gd name="connsiteX17" fmla="*/ 235475 w 731837"/>
                <a:gd name="connsiteY17" fmla="*/ 256493 h 466725"/>
                <a:gd name="connsiteX18" fmla="*/ 235475 w 731837"/>
                <a:gd name="connsiteY18" fmla="*/ 182847 h 466725"/>
                <a:gd name="connsiteX19" fmla="*/ 169271 w 731837"/>
                <a:gd name="connsiteY19" fmla="*/ 0 h 466725"/>
                <a:gd name="connsiteX20" fmla="*/ 731837 w 731837"/>
                <a:gd name="connsiteY20" fmla="*/ 0 h 466725"/>
                <a:gd name="connsiteX21" fmla="*/ 731837 w 731837"/>
                <a:gd name="connsiteY21" fmla="*/ 325058 h 466725"/>
                <a:gd name="connsiteX22" fmla="*/ 694940 w 731837"/>
                <a:gd name="connsiteY22" fmla="*/ 325058 h 466725"/>
                <a:gd name="connsiteX23" fmla="*/ 694940 w 731837"/>
                <a:gd name="connsiteY23" fmla="*/ 355551 h 466725"/>
                <a:gd name="connsiteX24" fmla="*/ 560804 w 731837"/>
                <a:gd name="connsiteY24" fmla="*/ 355551 h 466725"/>
                <a:gd name="connsiteX25" fmla="*/ 582115 w 731837"/>
                <a:gd name="connsiteY25" fmla="*/ 402517 h 466725"/>
                <a:gd name="connsiteX26" fmla="*/ 519333 w 731837"/>
                <a:gd name="connsiteY26" fmla="*/ 465138 h 466725"/>
                <a:gd name="connsiteX27" fmla="*/ 456585 w 731837"/>
                <a:gd name="connsiteY27" fmla="*/ 402517 h 466725"/>
                <a:gd name="connsiteX28" fmla="*/ 477862 w 731837"/>
                <a:gd name="connsiteY28" fmla="*/ 355551 h 466725"/>
                <a:gd name="connsiteX29" fmla="*/ 421281 w 731837"/>
                <a:gd name="connsiteY29" fmla="*/ 355551 h 466725"/>
                <a:gd name="connsiteX30" fmla="*/ 374186 w 731837"/>
                <a:gd name="connsiteY30" fmla="*/ 402517 h 466725"/>
                <a:gd name="connsiteX31" fmla="*/ 182349 w 731837"/>
                <a:gd name="connsiteY31" fmla="*/ 402517 h 466725"/>
                <a:gd name="connsiteX32" fmla="*/ 107878 w 731837"/>
                <a:gd name="connsiteY32" fmla="*/ 328245 h 466725"/>
                <a:gd name="connsiteX33" fmla="*/ 33441 w 731837"/>
                <a:gd name="connsiteY33" fmla="*/ 402517 h 466725"/>
                <a:gd name="connsiteX34" fmla="*/ 0 w 731837"/>
                <a:gd name="connsiteY34" fmla="*/ 402517 h 466725"/>
                <a:gd name="connsiteX35" fmla="*/ 0 w 731837"/>
                <a:gd name="connsiteY35" fmla="*/ 288149 h 466725"/>
                <a:gd name="connsiteX36" fmla="*/ 75081 w 731837"/>
                <a:gd name="connsiteY36" fmla="*/ 251648 h 466725"/>
                <a:gd name="connsiteX37" fmla="*/ 98019 w 731837"/>
                <a:gd name="connsiteY37" fmla="*/ 139692 h 466725"/>
                <a:gd name="connsiteX38" fmla="*/ 169271 w 731837"/>
                <a:gd name="connsiteY38" fmla="*/ 139692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1837" h="466725">
                  <a:moveTo>
                    <a:pt x="114300" y="381968"/>
                  </a:moveTo>
                  <a:cubicBezTo>
                    <a:pt x="101693" y="381968"/>
                    <a:pt x="91461" y="392195"/>
                    <a:pt x="91461" y="404813"/>
                  </a:cubicBezTo>
                  <a:cubicBezTo>
                    <a:pt x="91461" y="417430"/>
                    <a:pt x="101693" y="427663"/>
                    <a:pt x="114300" y="427663"/>
                  </a:cubicBezTo>
                  <a:cubicBezTo>
                    <a:pt x="126923" y="427663"/>
                    <a:pt x="137144" y="417430"/>
                    <a:pt x="137144" y="404813"/>
                  </a:cubicBezTo>
                  <a:cubicBezTo>
                    <a:pt x="137144" y="392195"/>
                    <a:pt x="126923" y="381968"/>
                    <a:pt x="114300" y="381968"/>
                  </a:cubicBezTo>
                  <a:close/>
                  <a:moveTo>
                    <a:pt x="519333" y="379410"/>
                  </a:moveTo>
                  <a:cubicBezTo>
                    <a:pt x="506560" y="379410"/>
                    <a:pt x="496158" y="389747"/>
                    <a:pt x="496158" y="402517"/>
                  </a:cubicBezTo>
                  <a:cubicBezTo>
                    <a:pt x="496158" y="415286"/>
                    <a:pt x="506560" y="425623"/>
                    <a:pt x="519333" y="425623"/>
                  </a:cubicBezTo>
                  <a:cubicBezTo>
                    <a:pt x="532106" y="425623"/>
                    <a:pt x="542508" y="415286"/>
                    <a:pt x="542508" y="402517"/>
                  </a:cubicBezTo>
                  <a:cubicBezTo>
                    <a:pt x="542508" y="389747"/>
                    <a:pt x="532106" y="379410"/>
                    <a:pt x="519333" y="379410"/>
                  </a:cubicBezTo>
                  <a:close/>
                  <a:moveTo>
                    <a:pt x="114300" y="342900"/>
                  </a:moveTo>
                  <a:cubicBezTo>
                    <a:pt x="148500" y="342900"/>
                    <a:pt x="176212" y="370623"/>
                    <a:pt x="176212" y="404813"/>
                  </a:cubicBezTo>
                  <a:cubicBezTo>
                    <a:pt x="176212" y="439013"/>
                    <a:pt x="148500" y="466725"/>
                    <a:pt x="114300" y="466725"/>
                  </a:cubicBezTo>
                  <a:cubicBezTo>
                    <a:pt x="80116" y="466725"/>
                    <a:pt x="52387" y="439013"/>
                    <a:pt x="52387" y="404813"/>
                  </a:cubicBezTo>
                  <a:cubicBezTo>
                    <a:pt x="52387" y="370623"/>
                    <a:pt x="80116" y="342900"/>
                    <a:pt x="114300" y="342900"/>
                  </a:cubicBezTo>
                  <a:close/>
                  <a:moveTo>
                    <a:pt x="133662" y="182847"/>
                  </a:moveTo>
                  <a:lnTo>
                    <a:pt x="115806" y="256493"/>
                  </a:lnTo>
                  <a:lnTo>
                    <a:pt x="235475" y="256493"/>
                  </a:lnTo>
                  <a:cubicBezTo>
                    <a:pt x="235475" y="256493"/>
                    <a:pt x="235475" y="182847"/>
                    <a:pt x="235475" y="182847"/>
                  </a:cubicBezTo>
                  <a:close/>
                  <a:moveTo>
                    <a:pt x="169271" y="0"/>
                  </a:moveTo>
                  <a:cubicBezTo>
                    <a:pt x="169271" y="0"/>
                    <a:pt x="731837" y="0"/>
                    <a:pt x="731837" y="0"/>
                  </a:cubicBezTo>
                  <a:lnTo>
                    <a:pt x="731837" y="325058"/>
                  </a:lnTo>
                  <a:lnTo>
                    <a:pt x="694940" y="325058"/>
                  </a:lnTo>
                  <a:lnTo>
                    <a:pt x="694940" y="355551"/>
                  </a:lnTo>
                  <a:lnTo>
                    <a:pt x="560804" y="355551"/>
                  </a:lnTo>
                  <a:cubicBezTo>
                    <a:pt x="573848" y="367028"/>
                    <a:pt x="582115" y="383803"/>
                    <a:pt x="582115" y="402517"/>
                  </a:cubicBezTo>
                  <a:cubicBezTo>
                    <a:pt x="582115" y="437101"/>
                    <a:pt x="553994" y="465138"/>
                    <a:pt x="519333" y="465138"/>
                  </a:cubicBezTo>
                  <a:cubicBezTo>
                    <a:pt x="484673" y="465138"/>
                    <a:pt x="456585" y="437101"/>
                    <a:pt x="456585" y="402517"/>
                  </a:cubicBezTo>
                  <a:cubicBezTo>
                    <a:pt x="456585" y="383803"/>
                    <a:pt x="464818" y="367028"/>
                    <a:pt x="477862" y="355551"/>
                  </a:cubicBezTo>
                  <a:lnTo>
                    <a:pt x="421281" y="355551"/>
                  </a:lnTo>
                  <a:lnTo>
                    <a:pt x="374186" y="402517"/>
                  </a:lnTo>
                  <a:lnTo>
                    <a:pt x="182349" y="402517"/>
                  </a:lnTo>
                  <a:cubicBezTo>
                    <a:pt x="182349" y="361494"/>
                    <a:pt x="149010" y="328245"/>
                    <a:pt x="107878" y="328245"/>
                  </a:cubicBezTo>
                  <a:cubicBezTo>
                    <a:pt x="66780" y="328245"/>
                    <a:pt x="33441" y="361494"/>
                    <a:pt x="33441" y="402517"/>
                  </a:cubicBezTo>
                  <a:lnTo>
                    <a:pt x="0" y="402517"/>
                  </a:lnTo>
                  <a:lnTo>
                    <a:pt x="0" y="288149"/>
                  </a:lnTo>
                  <a:lnTo>
                    <a:pt x="75081" y="251648"/>
                  </a:lnTo>
                  <a:lnTo>
                    <a:pt x="98019" y="139692"/>
                  </a:lnTo>
                  <a:lnTo>
                    <a:pt x="169271" y="139692"/>
                  </a:lnTo>
                  <a:close/>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oAutofit/>
            </a:bodyPr>
            <a:lstStyle/>
            <a:p>
              <a:pPr algn="l" defTabSz="1828709" fontAlgn="auto" hangingPunct="1">
                <a:spcBef>
                  <a:spcPts val="0"/>
                </a:spcBef>
                <a:spcAft>
                  <a:spcPts val="0"/>
                </a:spcAft>
              </a:pPr>
              <a:endParaRPr lang="en-US" sz="3600" dirty="0">
                <a:solidFill>
                  <a:srgbClr val="333333"/>
                </a:solidFill>
                <a:latin typeface="Lato"/>
                <a:ea typeface="+mn-ea"/>
                <a:cs typeface="+mn-cs"/>
              </a:endParaRPr>
            </a:p>
          </p:txBody>
        </p:sp>
        <p:sp>
          <p:nvSpPr>
            <p:cNvPr id="48" name="Freeform 47"/>
            <p:cNvSpPr>
              <a:spLocks/>
            </p:cNvSpPr>
            <p:nvPr/>
          </p:nvSpPr>
          <p:spPr bwMode="auto">
            <a:xfrm>
              <a:off x="13754671" y="7365999"/>
              <a:ext cx="558800" cy="730250"/>
            </a:xfrm>
            <a:custGeom>
              <a:avLst/>
              <a:gdLst>
                <a:gd name="connsiteX0" fmla="*/ 268460 w 558800"/>
                <a:gd name="connsiteY0" fmla="*/ 368300 h 730250"/>
                <a:gd name="connsiteX1" fmla="*/ 292315 w 558800"/>
                <a:gd name="connsiteY1" fmla="*/ 392931 h 730250"/>
                <a:gd name="connsiteX2" fmla="*/ 316950 w 558800"/>
                <a:gd name="connsiteY2" fmla="*/ 369076 h 730250"/>
                <a:gd name="connsiteX3" fmla="*/ 330200 w 558800"/>
                <a:gd name="connsiteY3" fmla="*/ 382761 h 730250"/>
                <a:gd name="connsiteX4" fmla="*/ 305569 w 558800"/>
                <a:gd name="connsiteY4" fmla="*/ 406615 h 730250"/>
                <a:gd name="connsiteX5" fmla="*/ 329424 w 558800"/>
                <a:gd name="connsiteY5" fmla="*/ 431246 h 730250"/>
                <a:gd name="connsiteX6" fmla="*/ 315740 w 558800"/>
                <a:gd name="connsiteY6" fmla="*/ 444500 h 730250"/>
                <a:gd name="connsiteX7" fmla="*/ 291885 w 558800"/>
                <a:gd name="connsiteY7" fmla="*/ 419869 h 730250"/>
                <a:gd name="connsiteX8" fmla="*/ 267250 w 558800"/>
                <a:gd name="connsiteY8" fmla="*/ 443724 h 730250"/>
                <a:gd name="connsiteX9" fmla="*/ 254000 w 558800"/>
                <a:gd name="connsiteY9" fmla="*/ 430040 h 730250"/>
                <a:gd name="connsiteX10" fmla="*/ 278631 w 558800"/>
                <a:gd name="connsiteY10" fmla="*/ 406185 h 730250"/>
                <a:gd name="connsiteX11" fmla="*/ 254776 w 558800"/>
                <a:gd name="connsiteY11" fmla="*/ 381554 h 730250"/>
                <a:gd name="connsiteX12" fmla="*/ 176669 w 558800"/>
                <a:gd name="connsiteY12" fmla="*/ 247125 h 730250"/>
                <a:gd name="connsiteX13" fmla="*/ 40306 w 558800"/>
                <a:gd name="connsiteY13" fmla="*/ 278235 h 730250"/>
                <a:gd name="connsiteX14" fmla="*/ 28794 w 558800"/>
                <a:gd name="connsiteY14" fmla="*/ 292651 h 730250"/>
                <a:gd name="connsiteX15" fmla="*/ 28794 w 558800"/>
                <a:gd name="connsiteY15" fmla="*/ 695059 h 730250"/>
                <a:gd name="connsiteX16" fmla="*/ 36632 w 558800"/>
                <a:gd name="connsiteY16" fmla="*/ 701312 h 730250"/>
                <a:gd name="connsiteX17" fmla="*/ 176669 w 558800"/>
                <a:gd name="connsiteY17" fmla="*/ 669366 h 730250"/>
                <a:gd name="connsiteX18" fmla="*/ 176669 w 558800"/>
                <a:gd name="connsiteY18" fmla="*/ 247125 h 730250"/>
                <a:gd name="connsiteX19" fmla="*/ 521236 w 558800"/>
                <a:gd name="connsiteY19" fmla="*/ 194221 h 730250"/>
                <a:gd name="connsiteX20" fmla="*/ 382131 w 558800"/>
                <a:gd name="connsiteY20" fmla="*/ 239538 h 730250"/>
                <a:gd name="connsiteX21" fmla="*/ 381821 w 558800"/>
                <a:gd name="connsiteY21" fmla="*/ 663322 h 730250"/>
                <a:gd name="connsiteX22" fmla="*/ 519218 w 558800"/>
                <a:gd name="connsiteY22" fmla="*/ 616383 h 730250"/>
                <a:gd name="connsiteX23" fmla="*/ 530006 w 558800"/>
                <a:gd name="connsiteY23" fmla="*/ 601286 h 730250"/>
                <a:gd name="connsiteX24" fmla="*/ 530006 w 558800"/>
                <a:gd name="connsiteY24" fmla="*/ 200579 h 730250"/>
                <a:gd name="connsiteX25" fmla="*/ 521236 w 558800"/>
                <a:gd name="connsiteY25" fmla="*/ 194221 h 730250"/>
                <a:gd name="connsiteX26" fmla="*/ 523358 w 558800"/>
                <a:gd name="connsiteY26" fmla="*/ 165100 h 730250"/>
                <a:gd name="connsiteX27" fmla="*/ 558800 w 558800"/>
                <a:gd name="connsiteY27" fmla="*/ 200579 h 730250"/>
                <a:gd name="connsiteX28" fmla="*/ 558800 w 558800"/>
                <a:gd name="connsiteY28" fmla="*/ 601286 h 730250"/>
                <a:gd name="connsiteX29" fmla="*/ 527911 w 558800"/>
                <a:gd name="connsiteY29" fmla="*/ 643803 h 730250"/>
                <a:gd name="connsiteX30" fmla="*/ 379260 w 558800"/>
                <a:gd name="connsiteY30" fmla="*/ 695242 h 730250"/>
                <a:gd name="connsiteX31" fmla="*/ 192683 w 558800"/>
                <a:gd name="connsiteY31" fmla="*/ 695242 h 730250"/>
                <a:gd name="connsiteX32" fmla="*/ 43048 w 558800"/>
                <a:gd name="connsiteY32" fmla="*/ 729361 h 730250"/>
                <a:gd name="connsiteX33" fmla="*/ 35158 w 558800"/>
                <a:gd name="connsiteY33" fmla="*/ 730250 h 730250"/>
                <a:gd name="connsiteX34" fmla="*/ 0 w 558800"/>
                <a:gd name="connsiteY34" fmla="*/ 695059 h 730250"/>
                <a:gd name="connsiteX35" fmla="*/ 0 w 558800"/>
                <a:gd name="connsiteY35" fmla="*/ 292651 h 730250"/>
                <a:gd name="connsiteX36" fmla="*/ 33916 w 558800"/>
                <a:gd name="connsiteY36" fmla="*/ 250187 h 730250"/>
                <a:gd name="connsiteX37" fmla="*/ 143244 w 558800"/>
                <a:gd name="connsiteY37" fmla="*/ 225252 h 730250"/>
                <a:gd name="connsiteX38" fmla="*/ 143270 w 558800"/>
                <a:gd name="connsiteY38" fmla="*/ 225331 h 730250"/>
                <a:gd name="connsiteX39" fmla="*/ 170822 w 558800"/>
                <a:gd name="connsiteY39" fmla="*/ 219208 h 730250"/>
                <a:gd name="connsiteX40" fmla="*/ 205462 w 558800"/>
                <a:gd name="connsiteY40" fmla="*/ 274938 h 730250"/>
                <a:gd name="connsiteX41" fmla="*/ 205462 w 558800"/>
                <a:gd name="connsiteY41" fmla="*/ 666462 h 730250"/>
                <a:gd name="connsiteX42" fmla="*/ 353338 w 558800"/>
                <a:gd name="connsiteY42" fmla="*/ 666462 h 730250"/>
                <a:gd name="connsiteX43" fmla="*/ 353338 w 558800"/>
                <a:gd name="connsiteY43" fmla="*/ 274938 h 730250"/>
                <a:gd name="connsiteX44" fmla="*/ 397188 w 558800"/>
                <a:gd name="connsiteY44" fmla="*/ 204373 h 730250"/>
                <a:gd name="connsiteX45" fmla="*/ 512311 w 558800"/>
                <a:gd name="connsiteY45" fmla="*/ 166853 h 730250"/>
                <a:gd name="connsiteX46" fmla="*/ 523358 w 558800"/>
                <a:gd name="connsiteY46" fmla="*/ 165100 h 730250"/>
                <a:gd name="connsiteX47" fmla="*/ 284957 w 558800"/>
                <a:gd name="connsiteY47" fmla="*/ 39792 h 730250"/>
                <a:gd name="connsiteX48" fmla="*/ 214208 w 558800"/>
                <a:gd name="connsiteY48" fmla="*/ 110615 h 730250"/>
                <a:gd name="connsiteX49" fmla="*/ 284957 w 558800"/>
                <a:gd name="connsiteY49" fmla="*/ 181423 h 730250"/>
                <a:gd name="connsiteX50" fmla="*/ 355705 w 558800"/>
                <a:gd name="connsiteY50" fmla="*/ 110615 h 730250"/>
                <a:gd name="connsiteX51" fmla="*/ 284957 w 558800"/>
                <a:gd name="connsiteY51" fmla="*/ 39792 h 730250"/>
                <a:gd name="connsiteX52" fmla="*/ 284957 w 558800"/>
                <a:gd name="connsiteY52" fmla="*/ 0 h 730250"/>
                <a:gd name="connsiteX53" fmla="*/ 404813 w 558800"/>
                <a:gd name="connsiteY53" fmla="*/ 119973 h 730250"/>
                <a:gd name="connsiteX54" fmla="*/ 380642 w 558800"/>
                <a:gd name="connsiteY54" fmla="*/ 192228 h 730250"/>
                <a:gd name="connsiteX55" fmla="*/ 291393 w 558800"/>
                <a:gd name="connsiteY55" fmla="*/ 336155 h 730250"/>
                <a:gd name="connsiteX56" fmla="*/ 284957 w 558800"/>
                <a:gd name="connsiteY56" fmla="*/ 339725 h 730250"/>
                <a:gd name="connsiteX57" fmla="*/ 278520 w 558800"/>
                <a:gd name="connsiteY57" fmla="*/ 336155 h 730250"/>
                <a:gd name="connsiteX58" fmla="*/ 189271 w 558800"/>
                <a:gd name="connsiteY58" fmla="*/ 192228 h 730250"/>
                <a:gd name="connsiteX59" fmla="*/ 165100 w 558800"/>
                <a:gd name="connsiteY59" fmla="*/ 119973 h 730250"/>
                <a:gd name="connsiteX60" fmla="*/ 284957 w 558800"/>
                <a:gd name="connsiteY60" fmla="*/ 0 h 73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58800" h="730250">
                  <a:moveTo>
                    <a:pt x="268460" y="368300"/>
                  </a:moveTo>
                  <a:lnTo>
                    <a:pt x="292315" y="392931"/>
                  </a:lnTo>
                  <a:lnTo>
                    <a:pt x="316950" y="369076"/>
                  </a:lnTo>
                  <a:lnTo>
                    <a:pt x="330200" y="382761"/>
                  </a:lnTo>
                  <a:lnTo>
                    <a:pt x="305569" y="406615"/>
                  </a:lnTo>
                  <a:lnTo>
                    <a:pt x="329424" y="431246"/>
                  </a:lnTo>
                  <a:cubicBezTo>
                    <a:pt x="329424" y="431246"/>
                    <a:pt x="315740" y="444500"/>
                    <a:pt x="315740" y="444500"/>
                  </a:cubicBezTo>
                  <a:lnTo>
                    <a:pt x="291885" y="419869"/>
                  </a:lnTo>
                  <a:lnTo>
                    <a:pt x="267250" y="443724"/>
                  </a:lnTo>
                  <a:lnTo>
                    <a:pt x="254000" y="430040"/>
                  </a:lnTo>
                  <a:lnTo>
                    <a:pt x="278631" y="406185"/>
                  </a:lnTo>
                  <a:lnTo>
                    <a:pt x="254776" y="381554"/>
                  </a:lnTo>
                  <a:close/>
                  <a:moveTo>
                    <a:pt x="176669" y="247125"/>
                  </a:moveTo>
                  <a:lnTo>
                    <a:pt x="40306" y="278235"/>
                  </a:lnTo>
                  <a:cubicBezTo>
                    <a:pt x="33528" y="279779"/>
                    <a:pt x="28794" y="285718"/>
                    <a:pt x="28794" y="292651"/>
                  </a:cubicBezTo>
                  <a:lnTo>
                    <a:pt x="28794" y="695059"/>
                  </a:lnTo>
                  <a:cubicBezTo>
                    <a:pt x="28794" y="699010"/>
                    <a:pt x="32752" y="702202"/>
                    <a:pt x="36632" y="701312"/>
                  </a:cubicBezTo>
                  <a:lnTo>
                    <a:pt x="176669" y="669366"/>
                  </a:lnTo>
                  <a:cubicBezTo>
                    <a:pt x="176669" y="669366"/>
                    <a:pt x="176669" y="247125"/>
                    <a:pt x="176669" y="247125"/>
                  </a:cubicBezTo>
                  <a:close/>
                  <a:moveTo>
                    <a:pt x="521236" y="194221"/>
                  </a:moveTo>
                  <a:lnTo>
                    <a:pt x="382131" y="239538"/>
                  </a:lnTo>
                  <a:lnTo>
                    <a:pt x="381821" y="663322"/>
                  </a:lnTo>
                  <a:lnTo>
                    <a:pt x="519218" y="616383"/>
                  </a:lnTo>
                  <a:cubicBezTo>
                    <a:pt x="525686" y="614264"/>
                    <a:pt x="530006" y="608220"/>
                    <a:pt x="530006" y="601286"/>
                  </a:cubicBezTo>
                  <a:cubicBezTo>
                    <a:pt x="530006" y="601286"/>
                    <a:pt x="530006" y="200579"/>
                    <a:pt x="530006" y="200579"/>
                  </a:cubicBezTo>
                  <a:cubicBezTo>
                    <a:pt x="530006" y="195320"/>
                    <a:pt x="524858" y="193044"/>
                    <a:pt x="521236" y="194221"/>
                  </a:cubicBezTo>
                  <a:close/>
                  <a:moveTo>
                    <a:pt x="523358" y="165100"/>
                  </a:moveTo>
                  <a:cubicBezTo>
                    <a:pt x="542890" y="165100"/>
                    <a:pt x="558800" y="181008"/>
                    <a:pt x="558800" y="200579"/>
                  </a:cubicBezTo>
                  <a:lnTo>
                    <a:pt x="558800" y="601286"/>
                  </a:lnTo>
                  <a:cubicBezTo>
                    <a:pt x="558800" y="620700"/>
                    <a:pt x="546382" y="637785"/>
                    <a:pt x="527911" y="643803"/>
                  </a:cubicBezTo>
                  <a:lnTo>
                    <a:pt x="379260" y="695242"/>
                  </a:lnTo>
                  <a:lnTo>
                    <a:pt x="192683" y="695242"/>
                  </a:lnTo>
                  <a:lnTo>
                    <a:pt x="43048" y="729361"/>
                  </a:lnTo>
                  <a:cubicBezTo>
                    <a:pt x="40435" y="729962"/>
                    <a:pt x="37797" y="730250"/>
                    <a:pt x="35158" y="730250"/>
                  </a:cubicBezTo>
                  <a:cubicBezTo>
                    <a:pt x="15781" y="730250"/>
                    <a:pt x="0" y="714473"/>
                    <a:pt x="0" y="695059"/>
                  </a:cubicBezTo>
                  <a:lnTo>
                    <a:pt x="0" y="292651"/>
                  </a:lnTo>
                  <a:cubicBezTo>
                    <a:pt x="0" y="272191"/>
                    <a:pt x="13944" y="254713"/>
                    <a:pt x="33916" y="250187"/>
                  </a:cubicBezTo>
                  <a:lnTo>
                    <a:pt x="143244" y="225252"/>
                  </a:lnTo>
                  <a:lnTo>
                    <a:pt x="143270" y="225331"/>
                  </a:lnTo>
                  <a:lnTo>
                    <a:pt x="170822" y="219208"/>
                  </a:lnTo>
                  <a:cubicBezTo>
                    <a:pt x="181946" y="237105"/>
                    <a:pt x="193873" y="256309"/>
                    <a:pt x="205462" y="274938"/>
                  </a:cubicBezTo>
                  <a:lnTo>
                    <a:pt x="205462" y="666462"/>
                  </a:lnTo>
                  <a:lnTo>
                    <a:pt x="353338" y="666462"/>
                  </a:lnTo>
                  <a:lnTo>
                    <a:pt x="353338" y="274938"/>
                  </a:lnTo>
                  <a:cubicBezTo>
                    <a:pt x="368187" y="251050"/>
                    <a:pt x="383632" y="226194"/>
                    <a:pt x="397188" y="204373"/>
                  </a:cubicBezTo>
                  <a:lnTo>
                    <a:pt x="512311" y="166853"/>
                  </a:lnTo>
                  <a:cubicBezTo>
                    <a:pt x="515907" y="165702"/>
                    <a:pt x="519632" y="165100"/>
                    <a:pt x="523358" y="165100"/>
                  </a:cubicBezTo>
                  <a:close/>
                  <a:moveTo>
                    <a:pt x="284957" y="39792"/>
                  </a:moveTo>
                  <a:cubicBezTo>
                    <a:pt x="245881" y="39792"/>
                    <a:pt x="214208" y="71499"/>
                    <a:pt x="214208" y="110615"/>
                  </a:cubicBezTo>
                  <a:cubicBezTo>
                    <a:pt x="214208" y="149715"/>
                    <a:pt x="245881" y="181423"/>
                    <a:pt x="284957" y="181423"/>
                  </a:cubicBezTo>
                  <a:cubicBezTo>
                    <a:pt x="324032" y="181423"/>
                    <a:pt x="355705" y="149715"/>
                    <a:pt x="355705" y="110615"/>
                  </a:cubicBezTo>
                  <a:cubicBezTo>
                    <a:pt x="355705" y="71499"/>
                    <a:pt x="324032" y="39792"/>
                    <a:pt x="284957" y="39792"/>
                  </a:cubicBezTo>
                  <a:close/>
                  <a:moveTo>
                    <a:pt x="284957" y="0"/>
                  </a:moveTo>
                  <a:cubicBezTo>
                    <a:pt x="351155" y="0"/>
                    <a:pt x="404813" y="53711"/>
                    <a:pt x="404813" y="119973"/>
                  </a:cubicBezTo>
                  <a:cubicBezTo>
                    <a:pt x="404813" y="147104"/>
                    <a:pt x="395802" y="172128"/>
                    <a:pt x="380642" y="192228"/>
                  </a:cubicBezTo>
                  <a:cubicBezTo>
                    <a:pt x="379721" y="193769"/>
                    <a:pt x="291393" y="336155"/>
                    <a:pt x="291393" y="336155"/>
                  </a:cubicBezTo>
                  <a:cubicBezTo>
                    <a:pt x="289906" y="338530"/>
                    <a:pt x="287431" y="339725"/>
                    <a:pt x="284957" y="339725"/>
                  </a:cubicBezTo>
                  <a:cubicBezTo>
                    <a:pt x="282482" y="339725"/>
                    <a:pt x="280007" y="338530"/>
                    <a:pt x="278520" y="336155"/>
                  </a:cubicBezTo>
                  <a:cubicBezTo>
                    <a:pt x="278520" y="336155"/>
                    <a:pt x="190192" y="193769"/>
                    <a:pt x="189271" y="192228"/>
                  </a:cubicBezTo>
                  <a:cubicBezTo>
                    <a:pt x="174111" y="172128"/>
                    <a:pt x="165100" y="147104"/>
                    <a:pt x="165100" y="119973"/>
                  </a:cubicBezTo>
                  <a:cubicBezTo>
                    <a:pt x="165100" y="53711"/>
                    <a:pt x="218758" y="0"/>
                    <a:pt x="284957" y="0"/>
                  </a:cubicBezTo>
                  <a:close/>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oAutofit/>
            </a:bodyPr>
            <a:lstStyle/>
            <a:p>
              <a:pPr algn="l" defTabSz="1828709" fontAlgn="auto" hangingPunct="1">
                <a:spcBef>
                  <a:spcPts val="0"/>
                </a:spcBef>
                <a:spcAft>
                  <a:spcPts val="0"/>
                </a:spcAft>
              </a:pPr>
              <a:endParaRPr lang="en-US" sz="3600" dirty="0">
                <a:solidFill>
                  <a:srgbClr val="333333"/>
                </a:solidFill>
                <a:latin typeface="Lato"/>
                <a:ea typeface="+mn-ea"/>
                <a:cs typeface="+mn-cs"/>
              </a:endParaRPr>
            </a:p>
          </p:txBody>
        </p:sp>
        <p:sp>
          <p:nvSpPr>
            <p:cNvPr id="47" name="Freeform 46"/>
            <p:cNvSpPr>
              <a:spLocks/>
            </p:cNvSpPr>
            <p:nvPr/>
          </p:nvSpPr>
          <p:spPr bwMode="auto">
            <a:xfrm>
              <a:off x="12827571" y="5892799"/>
              <a:ext cx="601663" cy="542925"/>
            </a:xfrm>
            <a:custGeom>
              <a:avLst/>
              <a:gdLst>
                <a:gd name="connsiteX0" fmla="*/ 350614 w 601663"/>
                <a:gd name="connsiteY0" fmla="*/ 336010 h 542925"/>
                <a:gd name="connsiteX1" fmla="*/ 336412 w 601663"/>
                <a:gd name="connsiteY1" fmla="*/ 350237 h 542925"/>
                <a:gd name="connsiteX2" fmla="*/ 350614 w 601663"/>
                <a:gd name="connsiteY2" fmla="*/ 364439 h 542925"/>
                <a:gd name="connsiteX3" fmla="*/ 364815 w 601663"/>
                <a:gd name="connsiteY3" fmla="*/ 350237 h 542925"/>
                <a:gd name="connsiteX4" fmla="*/ 350614 w 601663"/>
                <a:gd name="connsiteY4" fmla="*/ 336010 h 542925"/>
                <a:gd name="connsiteX5" fmla="*/ 213694 w 601663"/>
                <a:gd name="connsiteY5" fmla="*/ 292100 h 542925"/>
                <a:gd name="connsiteX6" fmla="*/ 268288 w 601663"/>
                <a:gd name="connsiteY6" fmla="*/ 346694 h 542925"/>
                <a:gd name="connsiteX7" fmla="*/ 105394 w 601663"/>
                <a:gd name="connsiteY7" fmla="*/ 509588 h 542925"/>
                <a:gd name="connsiteX8" fmla="*/ 50800 w 601663"/>
                <a:gd name="connsiteY8" fmla="*/ 454995 h 542925"/>
                <a:gd name="connsiteX9" fmla="*/ 192437 w 601663"/>
                <a:gd name="connsiteY9" fmla="*/ 178587 h 542925"/>
                <a:gd name="connsiteX10" fmla="*/ 178235 w 601663"/>
                <a:gd name="connsiteY10" fmla="*/ 192789 h 542925"/>
                <a:gd name="connsiteX11" fmla="*/ 192437 w 601663"/>
                <a:gd name="connsiteY11" fmla="*/ 206990 h 542925"/>
                <a:gd name="connsiteX12" fmla="*/ 206638 w 601663"/>
                <a:gd name="connsiteY12" fmla="*/ 192789 h 542925"/>
                <a:gd name="connsiteX13" fmla="*/ 192437 w 601663"/>
                <a:gd name="connsiteY13" fmla="*/ 178587 h 542925"/>
                <a:gd name="connsiteX14" fmla="*/ 388576 w 601663"/>
                <a:gd name="connsiteY14" fmla="*/ 114300 h 542925"/>
                <a:gd name="connsiteX15" fmla="*/ 442913 w 601663"/>
                <a:gd name="connsiteY15" fmla="*/ 168637 h 542925"/>
                <a:gd name="connsiteX16" fmla="*/ 359137 w 601663"/>
                <a:gd name="connsiteY16" fmla="*/ 252413 h 542925"/>
                <a:gd name="connsiteX17" fmla="*/ 304800 w 601663"/>
                <a:gd name="connsiteY17" fmla="*/ 198076 h 542925"/>
                <a:gd name="connsiteX18" fmla="*/ 388576 w 601663"/>
                <a:gd name="connsiteY18" fmla="*/ 114300 h 542925"/>
                <a:gd name="connsiteX19" fmla="*/ 345666 w 601663"/>
                <a:gd name="connsiteY19" fmla="*/ 0 h 542925"/>
                <a:gd name="connsiteX20" fmla="*/ 471316 w 601663"/>
                <a:gd name="connsiteY20" fmla="*/ 40988 h 542925"/>
                <a:gd name="connsiteX21" fmla="*/ 601663 w 601663"/>
                <a:gd name="connsiteY21" fmla="*/ 171010 h 542925"/>
                <a:gd name="connsiteX22" fmla="*/ 531201 w 601663"/>
                <a:gd name="connsiteY22" fmla="*/ 241300 h 542925"/>
                <a:gd name="connsiteX23" fmla="*/ 455464 w 601663"/>
                <a:gd name="connsiteY23" fmla="*/ 165738 h 542925"/>
                <a:gd name="connsiteX24" fmla="*/ 400868 w 601663"/>
                <a:gd name="connsiteY24" fmla="*/ 111278 h 542925"/>
                <a:gd name="connsiteX25" fmla="*/ 400868 w 601663"/>
                <a:gd name="connsiteY25" fmla="*/ 111266 h 542925"/>
                <a:gd name="connsiteX26" fmla="*/ 317500 w 601663"/>
                <a:gd name="connsiteY26" fmla="*/ 28107 h 542925"/>
                <a:gd name="connsiteX27" fmla="*/ 141035 w 601663"/>
                <a:gd name="connsiteY27" fmla="*/ 0 h 542925"/>
                <a:gd name="connsiteX28" fmla="*/ 222474 w 601663"/>
                <a:gd name="connsiteY28" fmla="*/ 81414 h 542925"/>
                <a:gd name="connsiteX29" fmla="*/ 205658 w 601663"/>
                <a:gd name="connsiteY29" fmla="*/ 144152 h 542925"/>
                <a:gd name="connsiteX30" fmla="*/ 398773 w 601663"/>
                <a:gd name="connsiteY30" fmla="*/ 337292 h 542925"/>
                <a:gd name="connsiteX31" fmla="*/ 461537 w 601663"/>
                <a:gd name="connsiteY31" fmla="*/ 320477 h 542925"/>
                <a:gd name="connsiteX32" fmla="*/ 542925 w 601663"/>
                <a:gd name="connsiteY32" fmla="*/ 401916 h 542925"/>
                <a:gd name="connsiteX33" fmla="*/ 526109 w 601663"/>
                <a:gd name="connsiteY33" fmla="*/ 464654 h 542925"/>
                <a:gd name="connsiteX34" fmla="*/ 460355 w 601663"/>
                <a:gd name="connsiteY34" fmla="*/ 398849 h 542925"/>
                <a:gd name="connsiteX35" fmla="*/ 411869 w 601663"/>
                <a:gd name="connsiteY35" fmla="*/ 411869 h 542925"/>
                <a:gd name="connsiteX36" fmla="*/ 398874 w 601663"/>
                <a:gd name="connsiteY36" fmla="*/ 460355 h 542925"/>
                <a:gd name="connsiteX37" fmla="*/ 464653 w 601663"/>
                <a:gd name="connsiteY37" fmla="*/ 526110 h 542925"/>
                <a:gd name="connsiteX38" fmla="*/ 401890 w 601663"/>
                <a:gd name="connsiteY38" fmla="*/ 542925 h 542925"/>
                <a:gd name="connsiteX39" fmla="*/ 320477 w 601663"/>
                <a:gd name="connsiteY39" fmla="*/ 461512 h 542925"/>
                <a:gd name="connsiteX40" fmla="*/ 337292 w 601663"/>
                <a:gd name="connsiteY40" fmla="*/ 398774 h 542925"/>
                <a:gd name="connsiteX41" fmla="*/ 144177 w 601663"/>
                <a:gd name="connsiteY41" fmla="*/ 205633 h 542925"/>
                <a:gd name="connsiteX42" fmla="*/ 81439 w 601663"/>
                <a:gd name="connsiteY42" fmla="*/ 222449 h 542925"/>
                <a:gd name="connsiteX43" fmla="*/ 0 w 601663"/>
                <a:gd name="connsiteY43" fmla="*/ 141010 h 542925"/>
                <a:gd name="connsiteX44" fmla="*/ 16816 w 601663"/>
                <a:gd name="connsiteY44" fmla="*/ 78272 h 542925"/>
                <a:gd name="connsiteX45" fmla="*/ 82595 w 601663"/>
                <a:gd name="connsiteY45" fmla="*/ 144051 h 542925"/>
                <a:gd name="connsiteX46" fmla="*/ 131081 w 601663"/>
                <a:gd name="connsiteY46" fmla="*/ 131056 h 542925"/>
                <a:gd name="connsiteX47" fmla="*/ 144076 w 601663"/>
                <a:gd name="connsiteY47" fmla="*/ 82570 h 542925"/>
                <a:gd name="connsiteX48" fmla="*/ 78297 w 601663"/>
                <a:gd name="connsiteY48" fmla="*/ 16816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01663" h="542925">
                  <a:moveTo>
                    <a:pt x="350614" y="336010"/>
                  </a:moveTo>
                  <a:cubicBezTo>
                    <a:pt x="342772" y="336010"/>
                    <a:pt x="336412" y="342370"/>
                    <a:pt x="336412" y="350237"/>
                  </a:cubicBezTo>
                  <a:cubicBezTo>
                    <a:pt x="336412" y="358079"/>
                    <a:pt x="342772" y="364439"/>
                    <a:pt x="350614" y="364439"/>
                  </a:cubicBezTo>
                  <a:cubicBezTo>
                    <a:pt x="358456" y="364439"/>
                    <a:pt x="364815" y="358079"/>
                    <a:pt x="364815" y="350237"/>
                  </a:cubicBezTo>
                  <a:cubicBezTo>
                    <a:pt x="364815" y="342370"/>
                    <a:pt x="358481" y="336010"/>
                    <a:pt x="350614" y="336010"/>
                  </a:cubicBezTo>
                  <a:close/>
                  <a:moveTo>
                    <a:pt x="213694" y="292100"/>
                  </a:moveTo>
                  <a:lnTo>
                    <a:pt x="268288" y="346694"/>
                  </a:lnTo>
                  <a:cubicBezTo>
                    <a:pt x="268288" y="346694"/>
                    <a:pt x="105394" y="509588"/>
                    <a:pt x="105394" y="509588"/>
                  </a:cubicBezTo>
                  <a:lnTo>
                    <a:pt x="50800" y="454995"/>
                  </a:lnTo>
                  <a:close/>
                  <a:moveTo>
                    <a:pt x="192437" y="178587"/>
                  </a:moveTo>
                  <a:cubicBezTo>
                    <a:pt x="184595" y="178587"/>
                    <a:pt x="178235" y="184922"/>
                    <a:pt x="178235" y="192789"/>
                  </a:cubicBezTo>
                  <a:cubicBezTo>
                    <a:pt x="178235" y="200631"/>
                    <a:pt x="184595" y="206990"/>
                    <a:pt x="192437" y="206990"/>
                  </a:cubicBezTo>
                  <a:cubicBezTo>
                    <a:pt x="200279" y="206990"/>
                    <a:pt x="206638" y="200631"/>
                    <a:pt x="206638" y="192789"/>
                  </a:cubicBezTo>
                  <a:cubicBezTo>
                    <a:pt x="206638" y="184922"/>
                    <a:pt x="200279" y="178587"/>
                    <a:pt x="192437" y="178587"/>
                  </a:cubicBezTo>
                  <a:close/>
                  <a:moveTo>
                    <a:pt x="388576" y="114300"/>
                  </a:moveTo>
                  <a:lnTo>
                    <a:pt x="442913" y="168637"/>
                  </a:lnTo>
                  <a:lnTo>
                    <a:pt x="359137" y="252413"/>
                  </a:lnTo>
                  <a:lnTo>
                    <a:pt x="304800" y="198076"/>
                  </a:lnTo>
                  <a:cubicBezTo>
                    <a:pt x="304800" y="198076"/>
                    <a:pt x="388576" y="114300"/>
                    <a:pt x="388576" y="114300"/>
                  </a:cubicBezTo>
                  <a:close/>
                  <a:moveTo>
                    <a:pt x="345666" y="0"/>
                  </a:moveTo>
                  <a:lnTo>
                    <a:pt x="471316" y="40988"/>
                  </a:lnTo>
                  <a:lnTo>
                    <a:pt x="601663" y="171010"/>
                  </a:lnTo>
                  <a:lnTo>
                    <a:pt x="531201" y="241300"/>
                  </a:lnTo>
                  <a:lnTo>
                    <a:pt x="455464" y="165738"/>
                  </a:lnTo>
                  <a:lnTo>
                    <a:pt x="400868" y="111278"/>
                  </a:lnTo>
                  <a:lnTo>
                    <a:pt x="400868" y="111266"/>
                  </a:lnTo>
                  <a:cubicBezTo>
                    <a:pt x="400868" y="111266"/>
                    <a:pt x="317500" y="28107"/>
                    <a:pt x="317500" y="28107"/>
                  </a:cubicBezTo>
                  <a:close/>
                  <a:moveTo>
                    <a:pt x="141035" y="0"/>
                  </a:moveTo>
                  <a:lnTo>
                    <a:pt x="222474" y="81414"/>
                  </a:lnTo>
                  <a:lnTo>
                    <a:pt x="205658" y="144152"/>
                  </a:lnTo>
                  <a:lnTo>
                    <a:pt x="398773" y="337292"/>
                  </a:lnTo>
                  <a:cubicBezTo>
                    <a:pt x="398773" y="337292"/>
                    <a:pt x="461537" y="320477"/>
                    <a:pt x="461537" y="320477"/>
                  </a:cubicBezTo>
                  <a:lnTo>
                    <a:pt x="542925" y="401916"/>
                  </a:lnTo>
                  <a:lnTo>
                    <a:pt x="526109" y="464654"/>
                  </a:lnTo>
                  <a:lnTo>
                    <a:pt x="460355" y="398849"/>
                  </a:lnTo>
                  <a:lnTo>
                    <a:pt x="411869" y="411869"/>
                  </a:lnTo>
                  <a:lnTo>
                    <a:pt x="398874" y="460355"/>
                  </a:lnTo>
                  <a:lnTo>
                    <a:pt x="464653" y="526110"/>
                  </a:lnTo>
                  <a:lnTo>
                    <a:pt x="401890" y="542925"/>
                  </a:lnTo>
                  <a:lnTo>
                    <a:pt x="320477" y="461512"/>
                  </a:lnTo>
                  <a:lnTo>
                    <a:pt x="337292" y="398774"/>
                  </a:lnTo>
                  <a:lnTo>
                    <a:pt x="144177" y="205633"/>
                  </a:lnTo>
                  <a:lnTo>
                    <a:pt x="81439" y="222449"/>
                  </a:lnTo>
                  <a:lnTo>
                    <a:pt x="0" y="141010"/>
                  </a:lnTo>
                  <a:lnTo>
                    <a:pt x="16816" y="78272"/>
                  </a:lnTo>
                  <a:lnTo>
                    <a:pt x="82595" y="144051"/>
                  </a:lnTo>
                  <a:lnTo>
                    <a:pt x="131081" y="131056"/>
                  </a:lnTo>
                  <a:lnTo>
                    <a:pt x="144076" y="82570"/>
                  </a:lnTo>
                  <a:lnTo>
                    <a:pt x="78297" y="16816"/>
                  </a:lnTo>
                  <a:close/>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oAutofit/>
            </a:bodyPr>
            <a:lstStyle/>
            <a:p>
              <a:pPr algn="l" defTabSz="1828709" fontAlgn="auto" hangingPunct="1">
                <a:spcBef>
                  <a:spcPts val="0"/>
                </a:spcBef>
                <a:spcAft>
                  <a:spcPts val="0"/>
                </a:spcAft>
              </a:pPr>
              <a:endParaRPr lang="en-US" sz="3600" dirty="0">
                <a:solidFill>
                  <a:srgbClr val="333333"/>
                </a:solidFill>
                <a:latin typeface="Lato"/>
                <a:ea typeface="+mn-ea"/>
                <a:cs typeface="+mn-cs"/>
              </a:endParaRPr>
            </a:p>
          </p:txBody>
        </p:sp>
        <p:sp>
          <p:nvSpPr>
            <p:cNvPr id="44" name="Freeform 43"/>
            <p:cNvSpPr>
              <a:spLocks/>
            </p:cNvSpPr>
            <p:nvPr/>
          </p:nvSpPr>
          <p:spPr bwMode="auto">
            <a:xfrm>
              <a:off x="10973371" y="9131301"/>
              <a:ext cx="546089" cy="541336"/>
            </a:xfrm>
            <a:custGeom>
              <a:avLst/>
              <a:gdLst>
                <a:gd name="connsiteX0" fmla="*/ 75888 w 546089"/>
                <a:gd name="connsiteY0" fmla="*/ 368298 h 541336"/>
                <a:gd name="connsiteX1" fmla="*/ 100138 w 546089"/>
                <a:gd name="connsiteY1" fmla="*/ 392547 h 541336"/>
                <a:gd name="connsiteX2" fmla="*/ 75824 w 546089"/>
                <a:gd name="connsiteY2" fmla="*/ 465512 h 541336"/>
                <a:gd name="connsiteX3" fmla="*/ 148789 w 546089"/>
                <a:gd name="connsiteY3" fmla="*/ 441206 h 541336"/>
                <a:gd name="connsiteX4" fmla="*/ 173038 w 546089"/>
                <a:gd name="connsiteY4" fmla="*/ 465456 h 541336"/>
                <a:gd name="connsiteX5" fmla="*/ 162095 w 546089"/>
                <a:gd name="connsiteY5" fmla="*/ 479867 h 541336"/>
                <a:gd name="connsiteX6" fmla="*/ 0 w 546089"/>
                <a:gd name="connsiteY6" fmla="*/ 541336 h 541336"/>
                <a:gd name="connsiteX7" fmla="*/ 61493 w 546089"/>
                <a:gd name="connsiteY7" fmla="*/ 379257 h 541336"/>
                <a:gd name="connsiteX8" fmla="*/ 75888 w 546089"/>
                <a:gd name="connsiteY8" fmla="*/ 368298 h 541336"/>
                <a:gd name="connsiteX9" fmla="*/ 262006 w 546089"/>
                <a:gd name="connsiteY9" fmla="*/ 266500 h 541336"/>
                <a:gd name="connsiteX10" fmla="*/ 187944 w 546089"/>
                <a:gd name="connsiteY10" fmla="*/ 340510 h 541336"/>
                <a:gd name="connsiteX11" fmla="*/ 205691 w 546089"/>
                <a:gd name="connsiteY11" fmla="*/ 358232 h 541336"/>
                <a:gd name="connsiteX12" fmla="*/ 279753 w 546089"/>
                <a:gd name="connsiteY12" fmla="*/ 284222 h 541336"/>
                <a:gd name="connsiteX13" fmla="*/ 279753 w 546089"/>
                <a:gd name="connsiteY13" fmla="*/ 266500 h 541336"/>
                <a:gd name="connsiteX14" fmla="*/ 262006 w 546089"/>
                <a:gd name="connsiteY14" fmla="*/ 266500 h 541336"/>
                <a:gd name="connsiteX15" fmla="*/ 375379 w 546089"/>
                <a:gd name="connsiteY15" fmla="*/ 134678 h 541336"/>
                <a:gd name="connsiteX16" fmla="*/ 349732 w 546089"/>
                <a:gd name="connsiteY16" fmla="*/ 145304 h 541336"/>
                <a:gd name="connsiteX17" fmla="*/ 349732 w 546089"/>
                <a:gd name="connsiteY17" fmla="*/ 196549 h 541336"/>
                <a:gd name="connsiteX18" fmla="*/ 401027 w 546089"/>
                <a:gd name="connsiteY18" fmla="*/ 196549 h 541336"/>
                <a:gd name="connsiteX19" fmla="*/ 401027 w 546089"/>
                <a:gd name="connsiteY19" fmla="*/ 145304 h 541336"/>
                <a:gd name="connsiteX20" fmla="*/ 375379 w 546089"/>
                <a:gd name="connsiteY20" fmla="*/ 134678 h 541336"/>
                <a:gd name="connsiteX21" fmla="*/ 458954 w 546089"/>
                <a:gd name="connsiteY21" fmla="*/ 85 h 541336"/>
                <a:gd name="connsiteX22" fmla="*/ 528641 w 546089"/>
                <a:gd name="connsiteY22" fmla="*/ 17432 h 541336"/>
                <a:gd name="connsiteX23" fmla="*/ 471750 w 546089"/>
                <a:gd name="connsiteY23" fmla="*/ 245176 h 541336"/>
                <a:gd name="connsiteX24" fmla="*/ 472327 w 546089"/>
                <a:gd name="connsiteY24" fmla="*/ 245753 h 541336"/>
                <a:gd name="connsiteX25" fmla="*/ 365653 w 546089"/>
                <a:gd name="connsiteY25" fmla="*/ 352349 h 541336"/>
                <a:gd name="connsiteX26" fmla="*/ 347930 w 546089"/>
                <a:gd name="connsiteY26" fmla="*/ 464828 h 541336"/>
                <a:gd name="connsiteX27" fmla="*/ 330136 w 546089"/>
                <a:gd name="connsiteY27" fmla="*/ 482598 h 541336"/>
                <a:gd name="connsiteX28" fmla="*/ 271972 w 546089"/>
                <a:gd name="connsiteY28" fmla="*/ 424485 h 541336"/>
                <a:gd name="connsiteX29" fmla="*/ 253096 w 546089"/>
                <a:gd name="connsiteY29" fmla="*/ 464828 h 541336"/>
                <a:gd name="connsiteX30" fmla="*/ 205739 w 546089"/>
                <a:gd name="connsiteY30" fmla="*/ 464828 h 541336"/>
                <a:gd name="connsiteX31" fmla="*/ 81295 w 546089"/>
                <a:gd name="connsiteY31" fmla="*/ 340462 h 541336"/>
                <a:gd name="connsiteX32" fmla="*/ 81295 w 546089"/>
                <a:gd name="connsiteY32" fmla="*/ 293131 h 541336"/>
                <a:gd name="connsiteX33" fmla="*/ 121664 w 546089"/>
                <a:gd name="connsiteY33" fmla="*/ 274257 h 541336"/>
                <a:gd name="connsiteX34" fmla="*/ 63500 w 546089"/>
                <a:gd name="connsiteY34" fmla="*/ 216144 h 541336"/>
                <a:gd name="connsiteX35" fmla="*/ 81295 w 546089"/>
                <a:gd name="connsiteY35" fmla="*/ 198374 h 541336"/>
                <a:gd name="connsiteX36" fmla="*/ 193852 w 546089"/>
                <a:gd name="connsiteY36" fmla="*/ 180652 h 541336"/>
                <a:gd name="connsiteX37" fmla="*/ 300501 w 546089"/>
                <a:gd name="connsiteY37" fmla="*/ 74056 h 541336"/>
                <a:gd name="connsiteX38" fmla="*/ 300766 w 546089"/>
                <a:gd name="connsiteY38" fmla="*/ 74296 h 541336"/>
                <a:gd name="connsiteX39" fmla="*/ 458954 w 546089"/>
                <a:gd name="connsiteY39" fmla="*/ 85 h 54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46089" h="541336">
                  <a:moveTo>
                    <a:pt x="75888" y="368298"/>
                  </a:moveTo>
                  <a:lnTo>
                    <a:pt x="100138" y="392547"/>
                  </a:lnTo>
                  <a:cubicBezTo>
                    <a:pt x="86431" y="419376"/>
                    <a:pt x="75824" y="465512"/>
                    <a:pt x="75824" y="465512"/>
                  </a:cubicBezTo>
                  <a:cubicBezTo>
                    <a:pt x="75824" y="465512"/>
                    <a:pt x="121968" y="454905"/>
                    <a:pt x="148789" y="441206"/>
                  </a:cubicBezTo>
                  <a:lnTo>
                    <a:pt x="173038" y="465456"/>
                  </a:lnTo>
                  <a:cubicBezTo>
                    <a:pt x="170042" y="470559"/>
                    <a:pt x="166493" y="475461"/>
                    <a:pt x="162095" y="479867"/>
                  </a:cubicBezTo>
                  <a:cubicBezTo>
                    <a:pt x="134313" y="507650"/>
                    <a:pt x="0" y="541336"/>
                    <a:pt x="0" y="541336"/>
                  </a:cubicBezTo>
                  <a:cubicBezTo>
                    <a:pt x="0" y="541336"/>
                    <a:pt x="33702" y="407039"/>
                    <a:pt x="61493" y="379257"/>
                  </a:cubicBezTo>
                  <a:cubicBezTo>
                    <a:pt x="65891" y="374859"/>
                    <a:pt x="70761" y="371286"/>
                    <a:pt x="75888" y="368298"/>
                  </a:cubicBezTo>
                  <a:close/>
                  <a:moveTo>
                    <a:pt x="262006" y="266500"/>
                  </a:moveTo>
                  <a:lnTo>
                    <a:pt x="187944" y="340510"/>
                  </a:lnTo>
                  <a:lnTo>
                    <a:pt x="205691" y="358232"/>
                  </a:lnTo>
                  <a:lnTo>
                    <a:pt x="279753" y="284222"/>
                  </a:lnTo>
                  <a:cubicBezTo>
                    <a:pt x="284652" y="279323"/>
                    <a:pt x="284652" y="271399"/>
                    <a:pt x="279753" y="266500"/>
                  </a:cubicBezTo>
                  <a:cubicBezTo>
                    <a:pt x="274854" y="261601"/>
                    <a:pt x="266929" y="261577"/>
                    <a:pt x="262006" y="266500"/>
                  </a:cubicBezTo>
                  <a:close/>
                  <a:moveTo>
                    <a:pt x="375379" y="134678"/>
                  </a:moveTo>
                  <a:cubicBezTo>
                    <a:pt x="366098" y="134678"/>
                    <a:pt x="356816" y="138220"/>
                    <a:pt x="349732" y="145304"/>
                  </a:cubicBezTo>
                  <a:cubicBezTo>
                    <a:pt x="335563" y="159448"/>
                    <a:pt x="335563" y="182405"/>
                    <a:pt x="349732" y="196549"/>
                  </a:cubicBezTo>
                  <a:cubicBezTo>
                    <a:pt x="363900" y="210717"/>
                    <a:pt x="386858" y="210717"/>
                    <a:pt x="401027" y="196549"/>
                  </a:cubicBezTo>
                  <a:cubicBezTo>
                    <a:pt x="415172" y="182405"/>
                    <a:pt x="415172" y="159448"/>
                    <a:pt x="401027" y="145304"/>
                  </a:cubicBezTo>
                  <a:cubicBezTo>
                    <a:pt x="393942" y="138220"/>
                    <a:pt x="384661" y="134678"/>
                    <a:pt x="375379" y="134678"/>
                  </a:cubicBezTo>
                  <a:close/>
                  <a:moveTo>
                    <a:pt x="458954" y="85"/>
                  </a:moveTo>
                  <a:cubicBezTo>
                    <a:pt x="482344" y="-709"/>
                    <a:pt x="506097" y="4051"/>
                    <a:pt x="528641" y="17432"/>
                  </a:cubicBezTo>
                  <a:cubicBezTo>
                    <a:pt x="582218" y="107555"/>
                    <a:pt x="497710" y="217032"/>
                    <a:pt x="471750" y="245176"/>
                  </a:cubicBezTo>
                  <a:lnTo>
                    <a:pt x="472327" y="245753"/>
                  </a:lnTo>
                  <a:lnTo>
                    <a:pt x="365653" y="352349"/>
                  </a:lnTo>
                  <a:lnTo>
                    <a:pt x="347930" y="464828"/>
                  </a:lnTo>
                  <a:lnTo>
                    <a:pt x="330136" y="482598"/>
                  </a:lnTo>
                  <a:lnTo>
                    <a:pt x="271972" y="424485"/>
                  </a:lnTo>
                  <a:lnTo>
                    <a:pt x="253096" y="464828"/>
                  </a:lnTo>
                  <a:cubicBezTo>
                    <a:pt x="240008" y="477915"/>
                    <a:pt x="218779" y="477843"/>
                    <a:pt x="205739" y="464828"/>
                  </a:cubicBezTo>
                  <a:lnTo>
                    <a:pt x="81295" y="340462"/>
                  </a:lnTo>
                  <a:cubicBezTo>
                    <a:pt x="68183" y="327375"/>
                    <a:pt x="68207" y="306219"/>
                    <a:pt x="81295" y="293131"/>
                  </a:cubicBezTo>
                  <a:lnTo>
                    <a:pt x="121664" y="274257"/>
                  </a:lnTo>
                  <a:lnTo>
                    <a:pt x="63500" y="216144"/>
                  </a:lnTo>
                  <a:lnTo>
                    <a:pt x="81295" y="198374"/>
                  </a:lnTo>
                  <a:lnTo>
                    <a:pt x="193852" y="180652"/>
                  </a:lnTo>
                  <a:lnTo>
                    <a:pt x="300501" y="74056"/>
                  </a:lnTo>
                  <a:lnTo>
                    <a:pt x="300766" y="74296"/>
                  </a:lnTo>
                  <a:cubicBezTo>
                    <a:pt x="321893" y="54827"/>
                    <a:pt x="388786" y="2467"/>
                    <a:pt x="458954" y="85"/>
                  </a:cubicBezTo>
                  <a:close/>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oAutofit/>
            </a:bodyPr>
            <a:lstStyle/>
            <a:p>
              <a:pPr algn="l" defTabSz="1828709" fontAlgn="auto" hangingPunct="1">
                <a:spcBef>
                  <a:spcPts val="0"/>
                </a:spcBef>
                <a:spcAft>
                  <a:spcPts val="0"/>
                </a:spcAft>
              </a:pPr>
              <a:endParaRPr lang="en-US" sz="3600" dirty="0">
                <a:solidFill>
                  <a:srgbClr val="333333"/>
                </a:solidFill>
                <a:latin typeface="Lato"/>
                <a:ea typeface="+mn-ea"/>
                <a:cs typeface="+mn-cs"/>
              </a:endParaRPr>
            </a:p>
          </p:txBody>
        </p:sp>
        <p:sp>
          <p:nvSpPr>
            <p:cNvPr id="45" name="Freeform 44"/>
            <p:cNvSpPr>
              <a:spLocks/>
            </p:cNvSpPr>
            <p:nvPr/>
          </p:nvSpPr>
          <p:spPr bwMode="auto">
            <a:xfrm>
              <a:off x="10122473" y="7302497"/>
              <a:ext cx="403223" cy="762002"/>
            </a:xfrm>
            <a:custGeom>
              <a:avLst/>
              <a:gdLst>
                <a:gd name="connsiteX0" fmla="*/ 56133 w 403223"/>
                <a:gd name="connsiteY0" fmla="*/ 711202 h 762002"/>
                <a:gd name="connsiteX1" fmla="*/ 392552 w 403223"/>
                <a:gd name="connsiteY1" fmla="*/ 711202 h 762002"/>
                <a:gd name="connsiteX2" fmla="*/ 393074 w 403223"/>
                <a:gd name="connsiteY2" fmla="*/ 711202 h 762002"/>
                <a:gd name="connsiteX3" fmla="*/ 403223 w 403223"/>
                <a:gd name="connsiteY3" fmla="*/ 721184 h 762002"/>
                <a:gd name="connsiteX4" fmla="*/ 403223 w 403223"/>
                <a:gd name="connsiteY4" fmla="*/ 752021 h 762002"/>
                <a:gd name="connsiteX5" fmla="*/ 393074 w 403223"/>
                <a:gd name="connsiteY5" fmla="*/ 762002 h 762002"/>
                <a:gd name="connsiteX6" fmla="*/ 60947 w 403223"/>
                <a:gd name="connsiteY6" fmla="*/ 762002 h 762002"/>
                <a:gd name="connsiteX7" fmla="*/ 50798 w 403223"/>
                <a:gd name="connsiteY7" fmla="*/ 752021 h 762002"/>
                <a:gd name="connsiteX8" fmla="*/ 50798 w 403223"/>
                <a:gd name="connsiteY8" fmla="*/ 716447 h 762002"/>
                <a:gd name="connsiteX9" fmla="*/ 56133 w 403223"/>
                <a:gd name="connsiteY9" fmla="*/ 711202 h 762002"/>
                <a:gd name="connsiteX10" fmla="*/ 63498 w 403223"/>
                <a:gd name="connsiteY10" fmla="*/ 673102 h 762002"/>
                <a:gd name="connsiteX11" fmla="*/ 393698 w 403223"/>
                <a:gd name="connsiteY11" fmla="*/ 673102 h 762002"/>
                <a:gd name="connsiteX12" fmla="*/ 393698 w 403223"/>
                <a:gd name="connsiteY12" fmla="*/ 701677 h 762002"/>
                <a:gd name="connsiteX13" fmla="*/ 63498 w 403223"/>
                <a:gd name="connsiteY13" fmla="*/ 701677 h 762002"/>
                <a:gd name="connsiteX14" fmla="*/ 167502 w 403223"/>
                <a:gd name="connsiteY14" fmla="*/ 1581 h 762002"/>
                <a:gd name="connsiteX15" fmla="*/ 179005 w 403223"/>
                <a:gd name="connsiteY15" fmla="*/ 2025 h 762002"/>
                <a:gd name="connsiteX16" fmla="*/ 239270 w 403223"/>
                <a:gd name="connsiteY16" fmla="*/ 68560 h 762002"/>
                <a:gd name="connsiteX17" fmla="*/ 242864 w 403223"/>
                <a:gd name="connsiteY17" fmla="*/ 71595 h 762002"/>
                <a:gd name="connsiteX18" fmla="*/ 334155 w 403223"/>
                <a:gd name="connsiteY18" fmla="*/ 189303 h 762002"/>
                <a:gd name="connsiteX19" fmla="*/ 367551 w 403223"/>
                <a:gd name="connsiteY19" fmla="*/ 503517 h 762002"/>
                <a:gd name="connsiteX20" fmla="*/ 361879 w 403223"/>
                <a:gd name="connsiteY20" fmla="*/ 510998 h 762002"/>
                <a:gd name="connsiteX21" fmla="*/ 330580 w 403223"/>
                <a:gd name="connsiteY21" fmla="*/ 523385 h 762002"/>
                <a:gd name="connsiteX22" fmla="*/ 323606 w 403223"/>
                <a:gd name="connsiteY22" fmla="*/ 533013 h 762002"/>
                <a:gd name="connsiteX23" fmla="*/ 323606 w 403223"/>
                <a:gd name="connsiteY23" fmla="*/ 538102 h 762002"/>
                <a:gd name="connsiteX24" fmla="*/ 329357 w 403223"/>
                <a:gd name="connsiteY24" fmla="*/ 547270 h 762002"/>
                <a:gd name="connsiteX25" fmla="*/ 331513 w 403223"/>
                <a:gd name="connsiteY25" fmla="*/ 548282 h 762002"/>
                <a:gd name="connsiteX26" fmla="*/ 398461 w 403223"/>
                <a:gd name="connsiteY26" fmla="*/ 632906 h 762002"/>
                <a:gd name="connsiteX27" fmla="*/ 387853 w 403223"/>
                <a:gd name="connsiteY27" fmla="*/ 658815 h 762002"/>
                <a:gd name="connsiteX28" fmla="*/ 69452 w 403223"/>
                <a:gd name="connsiteY28" fmla="*/ 658815 h 762002"/>
                <a:gd name="connsiteX29" fmla="*/ 58709 w 403223"/>
                <a:gd name="connsiteY29" fmla="*/ 632906 h 762002"/>
                <a:gd name="connsiteX30" fmla="*/ 125618 w 403223"/>
                <a:gd name="connsiteY30" fmla="*/ 548282 h 762002"/>
                <a:gd name="connsiteX31" fmla="*/ 127871 w 403223"/>
                <a:gd name="connsiteY31" fmla="*/ 547209 h 762002"/>
                <a:gd name="connsiteX32" fmla="*/ 133564 w 403223"/>
                <a:gd name="connsiteY32" fmla="*/ 538072 h 762002"/>
                <a:gd name="connsiteX33" fmla="*/ 126045 w 403223"/>
                <a:gd name="connsiteY33" fmla="*/ 528291 h 762002"/>
                <a:gd name="connsiteX34" fmla="*/ 93951 w 403223"/>
                <a:gd name="connsiteY34" fmla="*/ 517989 h 762002"/>
                <a:gd name="connsiteX35" fmla="*/ 87462 w 403223"/>
                <a:gd name="connsiteY35" fmla="*/ 508269 h 762002"/>
                <a:gd name="connsiteX36" fmla="*/ 176402 w 403223"/>
                <a:gd name="connsiteY36" fmla="*/ 272915 h 762002"/>
                <a:gd name="connsiteX37" fmla="*/ 178034 w 403223"/>
                <a:gd name="connsiteY37" fmla="*/ 262797 h 762002"/>
                <a:gd name="connsiteX38" fmla="*/ 177393 w 403223"/>
                <a:gd name="connsiteY38" fmla="*/ 261111 h 762002"/>
                <a:gd name="connsiteX39" fmla="*/ 164998 w 403223"/>
                <a:gd name="connsiteY39" fmla="*/ 255071 h 762002"/>
                <a:gd name="connsiteX40" fmla="*/ 116292 w 403223"/>
                <a:gd name="connsiteY40" fmla="*/ 258382 h 762002"/>
                <a:gd name="connsiteX41" fmla="*/ 42156 w 403223"/>
                <a:gd name="connsiteY41" fmla="*/ 272731 h 762002"/>
                <a:gd name="connsiteX42" fmla="*/ 15948 w 403223"/>
                <a:gd name="connsiteY42" fmla="*/ 179798 h 762002"/>
                <a:gd name="connsiteX43" fmla="*/ 115574 w 403223"/>
                <a:gd name="connsiteY43" fmla="*/ 96584 h 762002"/>
                <a:gd name="connsiteX44" fmla="*/ 162628 w 403223"/>
                <a:gd name="connsiteY44" fmla="*/ 65340 h 762002"/>
                <a:gd name="connsiteX45" fmla="*/ 169544 w 403223"/>
                <a:gd name="connsiteY45" fmla="*/ 54701 h 762002"/>
                <a:gd name="connsiteX46" fmla="*/ 162977 w 403223"/>
                <a:gd name="connsiteY46" fmla="*/ 12082 h 762002"/>
                <a:gd name="connsiteX47" fmla="*/ 167502 w 403223"/>
                <a:gd name="connsiteY47" fmla="*/ 1581 h 76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03223" h="762002">
                  <a:moveTo>
                    <a:pt x="56133" y="711202"/>
                  </a:moveTo>
                  <a:lnTo>
                    <a:pt x="392552" y="711202"/>
                  </a:lnTo>
                  <a:lnTo>
                    <a:pt x="393074" y="711202"/>
                  </a:lnTo>
                  <a:cubicBezTo>
                    <a:pt x="398687" y="711202"/>
                    <a:pt x="403223" y="715671"/>
                    <a:pt x="403223" y="721184"/>
                  </a:cubicBezTo>
                  <a:lnTo>
                    <a:pt x="403223" y="752021"/>
                  </a:lnTo>
                  <a:cubicBezTo>
                    <a:pt x="403223" y="757534"/>
                    <a:pt x="398687" y="762002"/>
                    <a:pt x="393074" y="762002"/>
                  </a:cubicBezTo>
                  <a:lnTo>
                    <a:pt x="60947" y="762002"/>
                  </a:lnTo>
                  <a:cubicBezTo>
                    <a:pt x="55350" y="762002"/>
                    <a:pt x="50798" y="757534"/>
                    <a:pt x="50798" y="752021"/>
                  </a:cubicBezTo>
                  <a:lnTo>
                    <a:pt x="50798" y="716447"/>
                  </a:lnTo>
                  <a:cubicBezTo>
                    <a:pt x="50798" y="713549"/>
                    <a:pt x="53180" y="711202"/>
                    <a:pt x="56133" y="711202"/>
                  </a:cubicBezTo>
                  <a:close/>
                  <a:moveTo>
                    <a:pt x="63498" y="673102"/>
                  </a:moveTo>
                  <a:lnTo>
                    <a:pt x="393698" y="673102"/>
                  </a:lnTo>
                  <a:lnTo>
                    <a:pt x="393698" y="701677"/>
                  </a:lnTo>
                  <a:cubicBezTo>
                    <a:pt x="393698" y="701677"/>
                    <a:pt x="63498" y="701677"/>
                    <a:pt x="63498" y="701677"/>
                  </a:cubicBezTo>
                  <a:close/>
                  <a:moveTo>
                    <a:pt x="167502" y="1581"/>
                  </a:moveTo>
                  <a:cubicBezTo>
                    <a:pt x="170797" y="-481"/>
                    <a:pt x="175256" y="-719"/>
                    <a:pt x="179005" y="2025"/>
                  </a:cubicBezTo>
                  <a:cubicBezTo>
                    <a:pt x="203134" y="19655"/>
                    <a:pt x="228740" y="53750"/>
                    <a:pt x="239270" y="68560"/>
                  </a:cubicBezTo>
                  <a:cubicBezTo>
                    <a:pt x="240203" y="69878"/>
                    <a:pt x="241427" y="70890"/>
                    <a:pt x="242864" y="71595"/>
                  </a:cubicBezTo>
                  <a:cubicBezTo>
                    <a:pt x="275639" y="87876"/>
                    <a:pt x="308511" y="123382"/>
                    <a:pt x="334155" y="189303"/>
                  </a:cubicBezTo>
                  <a:cubicBezTo>
                    <a:pt x="391486" y="336660"/>
                    <a:pt x="372370" y="475278"/>
                    <a:pt x="367551" y="503517"/>
                  </a:cubicBezTo>
                  <a:cubicBezTo>
                    <a:pt x="367007" y="506798"/>
                    <a:pt x="364890" y="509588"/>
                    <a:pt x="361879" y="510998"/>
                  </a:cubicBezTo>
                  <a:cubicBezTo>
                    <a:pt x="351388" y="515873"/>
                    <a:pt x="340955" y="519890"/>
                    <a:pt x="330580" y="523385"/>
                  </a:cubicBezTo>
                  <a:cubicBezTo>
                    <a:pt x="326423" y="524796"/>
                    <a:pt x="323606" y="528628"/>
                    <a:pt x="323606" y="533013"/>
                  </a:cubicBezTo>
                  <a:lnTo>
                    <a:pt x="323606" y="538102"/>
                  </a:lnTo>
                  <a:cubicBezTo>
                    <a:pt x="323606" y="542027"/>
                    <a:pt x="325860" y="545522"/>
                    <a:pt x="329357" y="547270"/>
                  </a:cubicBezTo>
                  <a:cubicBezTo>
                    <a:pt x="330056" y="547638"/>
                    <a:pt x="330775" y="547975"/>
                    <a:pt x="331513" y="548282"/>
                  </a:cubicBezTo>
                  <a:cubicBezTo>
                    <a:pt x="391506" y="574742"/>
                    <a:pt x="398461" y="605158"/>
                    <a:pt x="398461" y="632906"/>
                  </a:cubicBezTo>
                  <a:cubicBezTo>
                    <a:pt x="398461" y="655473"/>
                    <a:pt x="390768" y="658478"/>
                    <a:pt x="387853" y="658815"/>
                  </a:cubicBezTo>
                  <a:lnTo>
                    <a:pt x="69452" y="658815"/>
                  </a:lnTo>
                  <a:cubicBezTo>
                    <a:pt x="66713" y="658569"/>
                    <a:pt x="58709" y="655933"/>
                    <a:pt x="58709" y="632906"/>
                  </a:cubicBezTo>
                  <a:cubicBezTo>
                    <a:pt x="58709" y="605158"/>
                    <a:pt x="65625" y="574742"/>
                    <a:pt x="125618" y="548282"/>
                  </a:cubicBezTo>
                  <a:cubicBezTo>
                    <a:pt x="126395" y="547945"/>
                    <a:pt x="127153" y="547577"/>
                    <a:pt x="127871" y="547209"/>
                  </a:cubicBezTo>
                  <a:cubicBezTo>
                    <a:pt x="131330" y="545430"/>
                    <a:pt x="133564" y="541966"/>
                    <a:pt x="133564" y="538072"/>
                  </a:cubicBezTo>
                  <a:cubicBezTo>
                    <a:pt x="133564" y="533503"/>
                    <a:pt x="130475" y="529487"/>
                    <a:pt x="126045" y="528291"/>
                  </a:cubicBezTo>
                  <a:cubicBezTo>
                    <a:pt x="111494" y="524397"/>
                    <a:pt x="100439" y="520503"/>
                    <a:pt x="93951" y="517989"/>
                  </a:cubicBezTo>
                  <a:cubicBezTo>
                    <a:pt x="89948" y="516456"/>
                    <a:pt x="87326" y="512531"/>
                    <a:pt x="87462" y="508269"/>
                  </a:cubicBezTo>
                  <a:cubicBezTo>
                    <a:pt x="91386" y="383724"/>
                    <a:pt x="159403" y="293550"/>
                    <a:pt x="176402" y="272915"/>
                  </a:cubicBezTo>
                  <a:cubicBezTo>
                    <a:pt x="178733" y="270095"/>
                    <a:pt x="179355" y="266231"/>
                    <a:pt x="178034" y="262797"/>
                  </a:cubicBezTo>
                  <a:lnTo>
                    <a:pt x="177393" y="261111"/>
                  </a:lnTo>
                  <a:cubicBezTo>
                    <a:pt x="175469" y="256174"/>
                    <a:pt x="170068" y="253476"/>
                    <a:pt x="164998" y="255071"/>
                  </a:cubicBezTo>
                  <a:cubicBezTo>
                    <a:pt x="154857" y="258229"/>
                    <a:pt x="136925" y="262061"/>
                    <a:pt x="116292" y="258382"/>
                  </a:cubicBezTo>
                  <a:cubicBezTo>
                    <a:pt x="84256" y="252710"/>
                    <a:pt x="60710" y="271474"/>
                    <a:pt x="42156" y="272731"/>
                  </a:cubicBezTo>
                  <a:cubicBezTo>
                    <a:pt x="14491" y="274663"/>
                    <a:pt x="-21178" y="195527"/>
                    <a:pt x="15948" y="179798"/>
                  </a:cubicBezTo>
                  <a:cubicBezTo>
                    <a:pt x="53075" y="164069"/>
                    <a:pt x="80468" y="141104"/>
                    <a:pt x="115574" y="96584"/>
                  </a:cubicBezTo>
                  <a:cubicBezTo>
                    <a:pt x="125618" y="83829"/>
                    <a:pt x="142345" y="71871"/>
                    <a:pt x="162628" y="65340"/>
                  </a:cubicBezTo>
                  <a:cubicBezTo>
                    <a:pt x="167154" y="63869"/>
                    <a:pt x="170030" y="59423"/>
                    <a:pt x="169544" y="54701"/>
                  </a:cubicBezTo>
                  <a:cubicBezTo>
                    <a:pt x="167970" y="39217"/>
                    <a:pt x="165309" y="23795"/>
                    <a:pt x="162977" y="12082"/>
                  </a:cubicBezTo>
                  <a:cubicBezTo>
                    <a:pt x="162074" y="7529"/>
                    <a:pt x="164206" y="3643"/>
                    <a:pt x="167502" y="1581"/>
                  </a:cubicBezTo>
                  <a:close/>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oAutofit/>
            </a:bodyPr>
            <a:lstStyle/>
            <a:p>
              <a:pPr algn="l" defTabSz="1828709" fontAlgn="auto" hangingPunct="1">
                <a:spcBef>
                  <a:spcPts val="0"/>
                </a:spcBef>
                <a:spcAft>
                  <a:spcPts val="0"/>
                </a:spcAft>
              </a:pPr>
              <a:endParaRPr lang="en-US" sz="3600" dirty="0">
                <a:solidFill>
                  <a:srgbClr val="333333"/>
                </a:solidFill>
                <a:latin typeface="Lato"/>
                <a:ea typeface="+mn-ea"/>
                <a:cs typeface="+mn-cs"/>
              </a:endParaRPr>
            </a:p>
          </p:txBody>
        </p:sp>
        <p:sp>
          <p:nvSpPr>
            <p:cNvPr id="46" name="Freeform 45"/>
            <p:cNvSpPr>
              <a:spLocks/>
            </p:cNvSpPr>
            <p:nvPr/>
          </p:nvSpPr>
          <p:spPr bwMode="auto">
            <a:xfrm>
              <a:off x="10973371" y="5854698"/>
              <a:ext cx="596900" cy="596900"/>
            </a:xfrm>
            <a:custGeom>
              <a:avLst/>
              <a:gdLst>
                <a:gd name="connsiteX0" fmla="*/ 488930 w 596900"/>
                <a:gd name="connsiteY0" fmla="*/ 431979 h 596900"/>
                <a:gd name="connsiteX1" fmla="*/ 431996 w 596900"/>
                <a:gd name="connsiteY1" fmla="*/ 488965 h 596900"/>
                <a:gd name="connsiteX2" fmla="*/ 488930 w 596900"/>
                <a:gd name="connsiteY2" fmla="*/ 545911 h 596900"/>
                <a:gd name="connsiteX3" fmla="*/ 545894 w 596900"/>
                <a:gd name="connsiteY3" fmla="*/ 488965 h 596900"/>
                <a:gd name="connsiteX4" fmla="*/ 488930 w 596900"/>
                <a:gd name="connsiteY4" fmla="*/ 431979 h 596900"/>
                <a:gd name="connsiteX5" fmla="*/ 488930 w 596900"/>
                <a:gd name="connsiteY5" fmla="*/ 381000 h 596900"/>
                <a:gd name="connsiteX6" fmla="*/ 596900 w 596900"/>
                <a:gd name="connsiteY6" fmla="*/ 488965 h 596900"/>
                <a:gd name="connsiteX7" fmla="*/ 488930 w 596900"/>
                <a:gd name="connsiteY7" fmla="*/ 596900 h 596900"/>
                <a:gd name="connsiteX8" fmla="*/ 381000 w 596900"/>
                <a:gd name="connsiteY8" fmla="*/ 488965 h 596900"/>
                <a:gd name="connsiteX9" fmla="*/ 488930 w 596900"/>
                <a:gd name="connsiteY9" fmla="*/ 381000 h 596900"/>
                <a:gd name="connsiteX10" fmla="*/ 39661 w 596900"/>
                <a:gd name="connsiteY10" fmla="*/ 127000 h 596900"/>
                <a:gd name="connsiteX11" fmla="*/ 95268 w 596900"/>
                <a:gd name="connsiteY11" fmla="*/ 182624 h 596900"/>
                <a:gd name="connsiteX12" fmla="*/ 150848 w 596900"/>
                <a:gd name="connsiteY12" fmla="*/ 127000 h 596900"/>
                <a:gd name="connsiteX13" fmla="*/ 190500 w 596900"/>
                <a:gd name="connsiteY13" fmla="*/ 166670 h 596900"/>
                <a:gd name="connsiteX14" fmla="*/ 134902 w 596900"/>
                <a:gd name="connsiteY14" fmla="*/ 222259 h 596900"/>
                <a:gd name="connsiteX15" fmla="*/ 190456 w 596900"/>
                <a:gd name="connsiteY15" fmla="*/ 277830 h 596900"/>
                <a:gd name="connsiteX16" fmla="*/ 150795 w 596900"/>
                <a:gd name="connsiteY16" fmla="*/ 317500 h 596900"/>
                <a:gd name="connsiteX17" fmla="*/ 95268 w 596900"/>
                <a:gd name="connsiteY17" fmla="*/ 261929 h 596900"/>
                <a:gd name="connsiteX18" fmla="*/ 39705 w 596900"/>
                <a:gd name="connsiteY18" fmla="*/ 317500 h 596900"/>
                <a:gd name="connsiteX19" fmla="*/ 53 w 596900"/>
                <a:gd name="connsiteY19" fmla="*/ 277830 h 596900"/>
                <a:gd name="connsiteX20" fmla="*/ 55607 w 596900"/>
                <a:gd name="connsiteY20" fmla="*/ 222259 h 596900"/>
                <a:gd name="connsiteX21" fmla="*/ 0 w 596900"/>
                <a:gd name="connsiteY21" fmla="*/ 166670 h 596900"/>
                <a:gd name="connsiteX22" fmla="*/ 388422 w 596900"/>
                <a:gd name="connsiteY22" fmla="*/ 0 h 596900"/>
                <a:gd name="connsiteX23" fmla="*/ 490538 w 596900"/>
                <a:gd name="connsiteY23" fmla="*/ 179702 h 596900"/>
                <a:gd name="connsiteX24" fmla="*/ 409991 w 596900"/>
                <a:gd name="connsiteY24" fmla="*/ 179208 h 596900"/>
                <a:gd name="connsiteX25" fmla="*/ 18983 w 596900"/>
                <a:gd name="connsiteY25" fmla="*/ 561975 h 596900"/>
                <a:gd name="connsiteX26" fmla="*/ 12700 w 596900"/>
                <a:gd name="connsiteY26" fmla="*/ 511241 h 596900"/>
                <a:gd name="connsiteX27" fmla="*/ 358513 w 596900"/>
                <a:gd name="connsiteY27" fmla="*/ 178896 h 596900"/>
                <a:gd name="connsiteX28" fmla="*/ 284205 w 596900"/>
                <a:gd name="connsiteY28" fmla="*/ 178453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96900" h="596900">
                  <a:moveTo>
                    <a:pt x="488930" y="431979"/>
                  </a:moveTo>
                  <a:cubicBezTo>
                    <a:pt x="457555" y="431979"/>
                    <a:pt x="431996" y="457538"/>
                    <a:pt x="431996" y="488965"/>
                  </a:cubicBezTo>
                  <a:cubicBezTo>
                    <a:pt x="431996" y="520352"/>
                    <a:pt x="457555" y="545911"/>
                    <a:pt x="488930" y="545911"/>
                  </a:cubicBezTo>
                  <a:cubicBezTo>
                    <a:pt x="520345" y="545911"/>
                    <a:pt x="545894" y="520352"/>
                    <a:pt x="545894" y="488965"/>
                  </a:cubicBezTo>
                  <a:cubicBezTo>
                    <a:pt x="545894" y="457538"/>
                    <a:pt x="520345" y="431979"/>
                    <a:pt x="488930" y="431979"/>
                  </a:cubicBezTo>
                  <a:close/>
                  <a:moveTo>
                    <a:pt x="488930" y="381000"/>
                  </a:moveTo>
                  <a:cubicBezTo>
                    <a:pt x="548442" y="381000"/>
                    <a:pt x="596900" y="429450"/>
                    <a:pt x="596900" y="488965"/>
                  </a:cubicBezTo>
                  <a:cubicBezTo>
                    <a:pt x="596900" y="548490"/>
                    <a:pt x="548442" y="596900"/>
                    <a:pt x="488930" y="596900"/>
                  </a:cubicBezTo>
                  <a:cubicBezTo>
                    <a:pt x="429408" y="596900"/>
                    <a:pt x="381000" y="548480"/>
                    <a:pt x="381000" y="488965"/>
                  </a:cubicBezTo>
                  <a:cubicBezTo>
                    <a:pt x="381000" y="429450"/>
                    <a:pt x="429418" y="380990"/>
                    <a:pt x="488930" y="381000"/>
                  </a:cubicBezTo>
                  <a:close/>
                  <a:moveTo>
                    <a:pt x="39661" y="127000"/>
                  </a:moveTo>
                  <a:lnTo>
                    <a:pt x="95268" y="182624"/>
                  </a:lnTo>
                  <a:lnTo>
                    <a:pt x="150848" y="127000"/>
                  </a:lnTo>
                  <a:lnTo>
                    <a:pt x="190500" y="166670"/>
                  </a:lnTo>
                  <a:lnTo>
                    <a:pt x="134902" y="222259"/>
                  </a:lnTo>
                  <a:lnTo>
                    <a:pt x="190456" y="277830"/>
                  </a:lnTo>
                  <a:lnTo>
                    <a:pt x="150795" y="317500"/>
                  </a:lnTo>
                  <a:lnTo>
                    <a:pt x="95268" y="261929"/>
                  </a:lnTo>
                  <a:lnTo>
                    <a:pt x="39705" y="317500"/>
                  </a:lnTo>
                  <a:lnTo>
                    <a:pt x="53" y="277830"/>
                  </a:lnTo>
                  <a:cubicBezTo>
                    <a:pt x="53" y="277830"/>
                    <a:pt x="55607" y="222259"/>
                    <a:pt x="55607" y="222259"/>
                  </a:cubicBezTo>
                  <a:lnTo>
                    <a:pt x="0" y="166670"/>
                  </a:lnTo>
                  <a:close/>
                  <a:moveTo>
                    <a:pt x="388422" y="0"/>
                  </a:moveTo>
                  <a:lnTo>
                    <a:pt x="490538" y="179702"/>
                  </a:lnTo>
                  <a:lnTo>
                    <a:pt x="409991" y="179208"/>
                  </a:lnTo>
                  <a:cubicBezTo>
                    <a:pt x="379706" y="378059"/>
                    <a:pt x="220737" y="536947"/>
                    <a:pt x="18983" y="561975"/>
                  </a:cubicBezTo>
                  <a:lnTo>
                    <a:pt x="12700" y="511241"/>
                  </a:lnTo>
                  <a:cubicBezTo>
                    <a:pt x="189257" y="489309"/>
                    <a:pt x="328781" y="351885"/>
                    <a:pt x="358513" y="178896"/>
                  </a:cubicBezTo>
                  <a:lnTo>
                    <a:pt x="284205" y="178453"/>
                  </a:lnTo>
                  <a:close/>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oAutofit/>
            </a:bodyPr>
            <a:lstStyle/>
            <a:p>
              <a:pPr algn="l" defTabSz="1828709" fontAlgn="auto" hangingPunct="1">
                <a:spcBef>
                  <a:spcPts val="0"/>
                </a:spcBef>
                <a:spcAft>
                  <a:spcPts val="0"/>
                </a:spcAft>
              </a:pPr>
              <a:endParaRPr lang="en-US" sz="3600" dirty="0">
                <a:solidFill>
                  <a:srgbClr val="333333"/>
                </a:solidFill>
                <a:latin typeface="Lato"/>
                <a:ea typeface="+mn-ea"/>
                <a:cs typeface="+mn-cs"/>
              </a:endParaRPr>
            </a:p>
          </p:txBody>
        </p:sp>
        <p:sp>
          <p:nvSpPr>
            <p:cNvPr id="50" name="Oval 26"/>
            <p:cNvSpPr>
              <a:spLocks/>
            </p:cNvSpPr>
            <p:nvPr/>
          </p:nvSpPr>
          <p:spPr bwMode="auto">
            <a:xfrm>
              <a:off x="13968186" y="4441822"/>
              <a:ext cx="190500" cy="190500"/>
            </a:xfrm>
            <a:prstGeom prst="ellipse">
              <a:avLst/>
            </a:prstGeom>
            <a:solidFill>
              <a:srgbClr val="FEFCFE"/>
            </a:solidFill>
            <a:ln w="50800" cap="flat">
              <a:solidFill>
                <a:schemeClr val="accent1"/>
              </a:solidFill>
              <a:prstDash val="solid"/>
              <a:miter lim="800000"/>
              <a:headEnd type="none" w="med" len="med"/>
              <a:tailEnd type="none" w="med" len="med"/>
            </a:ln>
          </p:spPr>
          <p:txBody>
            <a:bodyPr lIns="0" tIns="0" rIns="0" bIns="0"/>
            <a:lstStyle/>
            <a:p>
              <a:pPr algn="l" defTabSz="1828709" fontAlgn="auto" hangingPunct="1">
                <a:spcBef>
                  <a:spcPts val="0"/>
                </a:spcBef>
                <a:spcAft>
                  <a:spcPts val="0"/>
                </a:spcAft>
              </a:pPr>
              <a:endParaRPr lang="en-US" sz="3600" dirty="0">
                <a:solidFill>
                  <a:srgbClr val="333333"/>
                </a:solidFill>
                <a:latin typeface="Lato Regular" panose="020F0502020204030203" pitchFamily="34" charset="0"/>
                <a:ea typeface="+mn-ea"/>
                <a:cs typeface="+mn-cs"/>
              </a:endParaRPr>
            </a:p>
          </p:txBody>
        </p:sp>
        <p:cxnSp>
          <p:nvCxnSpPr>
            <p:cNvPr id="51" name="Straight Connector 50"/>
            <p:cNvCxnSpPr>
              <a:endCxn id="50" idx="6"/>
            </p:cNvCxnSpPr>
            <p:nvPr/>
          </p:nvCxnSpPr>
          <p:spPr>
            <a:xfrm flipH="1">
              <a:off x="14158686" y="4537072"/>
              <a:ext cx="1808960" cy="0"/>
            </a:xfrm>
            <a:prstGeom prst="line">
              <a:avLst/>
            </a:prstGeom>
            <a:noFill/>
            <a:ln w="38100" cap="flat">
              <a:solidFill>
                <a:schemeClr val="accent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cxnSp>
        <p:sp>
          <p:nvSpPr>
            <p:cNvPr id="53" name="Oval 26"/>
            <p:cNvSpPr>
              <a:spLocks/>
            </p:cNvSpPr>
            <p:nvPr/>
          </p:nvSpPr>
          <p:spPr bwMode="auto">
            <a:xfrm>
              <a:off x="15878970" y="7624816"/>
              <a:ext cx="190500" cy="190500"/>
            </a:xfrm>
            <a:prstGeom prst="ellipse">
              <a:avLst/>
            </a:prstGeom>
            <a:solidFill>
              <a:srgbClr val="FEFCFE"/>
            </a:solidFill>
            <a:ln w="50800" cap="flat">
              <a:solidFill>
                <a:schemeClr val="accent1"/>
              </a:solidFill>
              <a:prstDash val="solid"/>
              <a:miter lim="800000"/>
              <a:headEnd type="none" w="med" len="med"/>
              <a:tailEnd type="none" w="med" len="med"/>
            </a:ln>
          </p:spPr>
          <p:txBody>
            <a:bodyPr lIns="0" tIns="0" rIns="0" bIns="0"/>
            <a:lstStyle/>
            <a:p>
              <a:pPr algn="l" defTabSz="1828709" fontAlgn="auto" hangingPunct="1">
                <a:spcBef>
                  <a:spcPts val="0"/>
                </a:spcBef>
                <a:spcAft>
                  <a:spcPts val="0"/>
                </a:spcAft>
              </a:pPr>
              <a:endParaRPr lang="en-US" sz="3600" dirty="0">
                <a:solidFill>
                  <a:srgbClr val="333333"/>
                </a:solidFill>
                <a:latin typeface="Lato Regular" panose="020F0502020204030203" pitchFamily="34" charset="0"/>
                <a:ea typeface="+mn-ea"/>
                <a:cs typeface="+mn-cs"/>
              </a:endParaRPr>
            </a:p>
          </p:txBody>
        </p:sp>
        <p:cxnSp>
          <p:nvCxnSpPr>
            <p:cNvPr id="54" name="Straight Connector 53"/>
            <p:cNvCxnSpPr>
              <a:endCxn id="53" idx="6"/>
            </p:cNvCxnSpPr>
            <p:nvPr/>
          </p:nvCxnSpPr>
          <p:spPr>
            <a:xfrm flipH="1">
              <a:off x="16069470" y="7720066"/>
              <a:ext cx="1086416" cy="0"/>
            </a:xfrm>
            <a:prstGeom prst="line">
              <a:avLst/>
            </a:prstGeom>
            <a:noFill/>
            <a:ln w="38100" cap="flat">
              <a:solidFill>
                <a:schemeClr val="accent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cxnSp>
        <p:sp>
          <p:nvSpPr>
            <p:cNvPr id="55" name="Oval 26"/>
            <p:cNvSpPr>
              <a:spLocks/>
            </p:cNvSpPr>
            <p:nvPr/>
          </p:nvSpPr>
          <p:spPr bwMode="auto">
            <a:xfrm>
              <a:off x="14034464" y="10956245"/>
              <a:ext cx="190500" cy="190500"/>
            </a:xfrm>
            <a:prstGeom prst="ellipse">
              <a:avLst/>
            </a:prstGeom>
            <a:solidFill>
              <a:srgbClr val="FEFCFE"/>
            </a:solidFill>
            <a:ln w="50800" cap="flat">
              <a:solidFill>
                <a:schemeClr val="accent5"/>
              </a:solidFill>
              <a:prstDash val="solid"/>
              <a:miter lim="800000"/>
              <a:headEnd type="none" w="med" len="med"/>
              <a:tailEnd type="none" w="med" len="med"/>
            </a:ln>
          </p:spPr>
          <p:txBody>
            <a:bodyPr lIns="0" tIns="0" rIns="0" bIns="0"/>
            <a:lstStyle/>
            <a:p>
              <a:pPr algn="l" defTabSz="1828709" fontAlgn="auto" hangingPunct="1">
                <a:spcBef>
                  <a:spcPts val="0"/>
                </a:spcBef>
                <a:spcAft>
                  <a:spcPts val="0"/>
                </a:spcAft>
              </a:pPr>
              <a:endParaRPr lang="en-US" sz="3600" dirty="0">
                <a:solidFill>
                  <a:srgbClr val="333333"/>
                </a:solidFill>
                <a:latin typeface="Lato Regular" panose="020F0502020204030203" pitchFamily="34" charset="0"/>
                <a:ea typeface="+mn-ea"/>
                <a:cs typeface="+mn-cs"/>
              </a:endParaRPr>
            </a:p>
          </p:txBody>
        </p:sp>
        <p:cxnSp>
          <p:nvCxnSpPr>
            <p:cNvPr id="56" name="Straight Connector 55"/>
            <p:cNvCxnSpPr>
              <a:endCxn id="55" idx="6"/>
            </p:cNvCxnSpPr>
            <p:nvPr/>
          </p:nvCxnSpPr>
          <p:spPr>
            <a:xfrm flipH="1">
              <a:off x="14224964" y="11051495"/>
              <a:ext cx="1808960" cy="0"/>
            </a:xfrm>
            <a:prstGeom prst="line">
              <a:avLst/>
            </a:prstGeom>
            <a:noFill/>
            <a:ln w="38100" cap="flat">
              <a:solidFill>
                <a:schemeClr val="accent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cxnSp>
        <p:sp>
          <p:nvSpPr>
            <p:cNvPr id="57" name="Oval 26"/>
            <p:cNvSpPr>
              <a:spLocks/>
            </p:cNvSpPr>
            <p:nvPr/>
          </p:nvSpPr>
          <p:spPr bwMode="auto">
            <a:xfrm>
              <a:off x="10199349" y="10956245"/>
              <a:ext cx="190500" cy="190500"/>
            </a:xfrm>
            <a:prstGeom prst="ellipse">
              <a:avLst/>
            </a:prstGeom>
            <a:solidFill>
              <a:srgbClr val="FEFCFE"/>
            </a:solidFill>
            <a:ln w="50800" cap="flat">
              <a:solidFill>
                <a:schemeClr val="accent5"/>
              </a:solidFill>
              <a:prstDash val="solid"/>
              <a:miter lim="800000"/>
              <a:headEnd type="none" w="med" len="med"/>
              <a:tailEnd type="none" w="med" len="med"/>
            </a:ln>
          </p:spPr>
          <p:txBody>
            <a:bodyPr lIns="0" tIns="0" rIns="0" bIns="0"/>
            <a:lstStyle/>
            <a:p>
              <a:pPr algn="l" defTabSz="1828709" fontAlgn="auto" hangingPunct="1">
                <a:spcBef>
                  <a:spcPts val="0"/>
                </a:spcBef>
                <a:spcAft>
                  <a:spcPts val="0"/>
                </a:spcAft>
              </a:pPr>
              <a:endParaRPr lang="en-US" sz="3600" dirty="0">
                <a:solidFill>
                  <a:srgbClr val="333333"/>
                </a:solidFill>
                <a:latin typeface="Lato Regular" panose="020F0502020204030203" pitchFamily="34" charset="0"/>
                <a:ea typeface="+mn-ea"/>
                <a:cs typeface="+mn-cs"/>
              </a:endParaRPr>
            </a:p>
          </p:txBody>
        </p:sp>
        <p:cxnSp>
          <p:nvCxnSpPr>
            <p:cNvPr id="58" name="Straight Connector 57"/>
            <p:cNvCxnSpPr>
              <a:endCxn id="57" idx="2"/>
            </p:cNvCxnSpPr>
            <p:nvPr/>
          </p:nvCxnSpPr>
          <p:spPr>
            <a:xfrm>
              <a:off x="8504873" y="11051495"/>
              <a:ext cx="1694476" cy="0"/>
            </a:xfrm>
            <a:prstGeom prst="line">
              <a:avLst/>
            </a:prstGeom>
            <a:noFill/>
            <a:ln w="38100" cap="flat">
              <a:solidFill>
                <a:schemeClr val="accent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cxnSp>
        <p:sp>
          <p:nvSpPr>
            <p:cNvPr id="62" name="Oval 26"/>
            <p:cNvSpPr>
              <a:spLocks/>
            </p:cNvSpPr>
            <p:nvPr/>
          </p:nvSpPr>
          <p:spPr bwMode="auto">
            <a:xfrm>
              <a:off x="8344247" y="7624816"/>
              <a:ext cx="190500" cy="190500"/>
            </a:xfrm>
            <a:prstGeom prst="ellipse">
              <a:avLst/>
            </a:prstGeom>
            <a:solidFill>
              <a:srgbClr val="FEFCFE"/>
            </a:solidFill>
            <a:ln w="50800" cap="flat">
              <a:solidFill>
                <a:schemeClr val="accent3"/>
              </a:solidFill>
              <a:prstDash val="solid"/>
              <a:miter lim="800000"/>
              <a:headEnd type="none" w="med" len="med"/>
              <a:tailEnd type="none" w="med" len="med"/>
            </a:ln>
          </p:spPr>
          <p:txBody>
            <a:bodyPr lIns="0" tIns="0" rIns="0" bIns="0"/>
            <a:lstStyle/>
            <a:p>
              <a:pPr algn="l" defTabSz="1828709" fontAlgn="auto" hangingPunct="1">
                <a:spcBef>
                  <a:spcPts val="0"/>
                </a:spcBef>
                <a:spcAft>
                  <a:spcPts val="0"/>
                </a:spcAft>
              </a:pPr>
              <a:endParaRPr lang="en-US" sz="3600" dirty="0">
                <a:solidFill>
                  <a:srgbClr val="333333"/>
                </a:solidFill>
                <a:latin typeface="Lato Regular" panose="020F0502020204030203" pitchFamily="34" charset="0"/>
                <a:ea typeface="+mn-ea"/>
                <a:cs typeface="+mn-cs"/>
              </a:endParaRPr>
            </a:p>
          </p:txBody>
        </p:sp>
        <p:cxnSp>
          <p:nvCxnSpPr>
            <p:cNvPr id="63" name="Straight Connector 62"/>
            <p:cNvCxnSpPr>
              <a:endCxn id="62" idx="2"/>
            </p:cNvCxnSpPr>
            <p:nvPr/>
          </p:nvCxnSpPr>
          <p:spPr>
            <a:xfrm>
              <a:off x="7119257" y="7720066"/>
              <a:ext cx="1224990" cy="0"/>
            </a:xfrm>
            <a:prstGeom prst="line">
              <a:avLst/>
            </a:prstGeom>
            <a:noFill/>
            <a:ln w="38100" cap="flat">
              <a:solidFill>
                <a:schemeClr val="accent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cxnSp>
        <p:sp>
          <p:nvSpPr>
            <p:cNvPr id="64" name="Oval 26"/>
            <p:cNvSpPr>
              <a:spLocks/>
            </p:cNvSpPr>
            <p:nvPr/>
          </p:nvSpPr>
          <p:spPr bwMode="auto">
            <a:xfrm>
              <a:off x="10294599" y="4410921"/>
              <a:ext cx="190500" cy="190500"/>
            </a:xfrm>
            <a:prstGeom prst="ellipse">
              <a:avLst/>
            </a:prstGeom>
            <a:solidFill>
              <a:srgbClr val="FEFCFE"/>
            </a:solidFill>
            <a:ln w="50800" cap="flat">
              <a:solidFill>
                <a:schemeClr val="accent3"/>
              </a:solidFill>
              <a:prstDash val="solid"/>
              <a:miter lim="800000"/>
              <a:headEnd type="none" w="med" len="med"/>
              <a:tailEnd type="none" w="med" len="med"/>
            </a:ln>
          </p:spPr>
          <p:txBody>
            <a:bodyPr lIns="0" tIns="0" rIns="0" bIns="0"/>
            <a:lstStyle/>
            <a:p>
              <a:pPr algn="l" defTabSz="1828709" fontAlgn="auto" hangingPunct="1">
                <a:spcBef>
                  <a:spcPts val="0"/>
                </a:spcBef>
                <a:spcAft>
                  <a:spcPts val="0"/>
                </a:spcAft>
              </a:pPr>
              <a:endParaRPr lang="en-US" sz="3600" dirty="0">
                <a:solidFill>
                  <a:srgbClr val="333333"/>
                </a:solidFill>
                <a:latin typeface="Lato Regular" panose="020F0502020204030203" pitchFamily="34" charset="0"/>
                <a:ea typeface="+mn-ea"/>
                <a:cs typeface="+mn-cs"/>
              </a:endParaRPr>
            </a:p>
          </p:txBody>
        </p:sp>
        <p:cxnSp>
          <p:nvCxnSpPr>
            <p:cNvPr id="65" name="Straight Connector 64"/>
            <p:cNvCxnSpPr>
              <a:endCxn id="64" idx="2"/>
            </p:cNvCxnSpPr>
            <p:nvPr/>
          </p:nvCxnSpPr>
          <p:spPr>
            <a:xfrm>
              <a:off x="8600123" y="4506171"/>
              <a:ext cx="1694476" cy="0"/>
            </a:xfrm>
            <a:prstGeom prst="line">
              <a:avLst/>
            </a:prstGeom>
            <a:noFill/>
            <a:ln w="38100" cap="flat">
              <a:solidFill>
                <a:schemeClr val="accent3"/>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cxnSp>
        <p:sp>
          <p:nvSpPr>
            <p:cNvPr id="66" name="AutoShape 7"/>
            <p:cNvSpPr>
              <a:spLocks/>
            </p:cNvSpPr>
            <p:nvPr/>
          </p:nvSpPr>
          <p:spPr bwMode="auto">
            <a:xfrm>
              <a:off x="16033825" y="3309843"/>
              <a:ext cx="4496633" cy="762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l" defTabSz="1828709" fontAlgn="auto" hangingPunct="1">
                <a:spcBef>
                  <a:spcPts val="0"/>
                </a:spcBef>
                <a:spcAft>
                  <a:spcPts val="0"/>
                </a:spcAft>
              </a:pPr>
              <a:r>
                <a:rPr lang="en-US" sz="3600" b="1" dirty="0">
                  <a:solidFill>
                    <a:srgbClr val="0086EA"/>
                  </a:solidFill>
                  <a:latin typeface="+mj-lt"/>
                  <a:ea typeface="Aleo Regular" charset="0"/>
                  <a:cs typeface="Aleo Regular" charset="0"/>
                  <a:sym typeface="Aleo Regular" charset="0"/>
                </a:rPr>
                <a:t>Embedded Security</a:t>
              </a:r>
              <a:endParaRPr lang="en-US" sz="2800" dirty="0">
                <a:solidFill>
                  <a:srgbClr val="0086EA"/>
                </a:solidFill>
                <a:latin typeface="+mj-lt"/>
              </a:endParaRPr>
            </a:p>
          </p:txBody>
        </p:sp>
        <p:sp>
          <p:nvSpPr>
            <p:cNvPr id="67" name="AutoShape 11"/>
            <p:cNvSpPr>
              <a:spLocks/>
            </p:cNvSpPr>
            <p:nvPr/>
          </p:nvSpPr>
          <p:spPr bwMode="auto">
            <a:xfrm>
              <a:off x="16002000" y="3980068"/>
              <a:ext cx="8120744" cy="2374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p>
              <a:pPr algn="l" defTabSz="1828709" fontAlgn="auto" hangingPunct="1">
                <a:spcBef>
                  <a:spcPts val="0"/>
                </a:spcBef>
                <a:spcAft>
                  <a:spcPts val="0"/>
                </a:spcAft>
              </a:pPr>
              <a:r>
                <a:rPr lang="en-US" sz="2500" dirty="0">
                  <a:solidFill>
                    <a:srgbClr val="333333"/>
                  </a:solidFill>
                  <a:latin typeface="Lato Light" panose="020F0302020204030203" pitchFamily="34" charset="0"/>
                  <a:ea typeface="Lato Light" panose="020F0302020204030203" pitchFamily="34" charset="0"/>
                  <a:cs typeface="Lato Light" panose="020F0302020204030203" pitchFamily="34" charset="0"/>
                  <a:sym typeface="Lato Light" panose="020F0302020204030203" pitchFamily="34" charset="0"/>
                </a:rPr>
                <a:t>With strong cryptography and distributed computing forming the basis for the underlying protocol, governments can ensure services are highly reliable and available. Securing citizen data is not a choice or investment to be made by leadership managing government; confidence, security and authenticity are hard coded into the system.</a:t>
              </a:r>
              <a:endParaRPr lang="en-US" sz="2500" dirty="0">
                <a:solidFill>
                  <a:srgbClr val="333333"/>
                </a:solidFill>
                <a:latin typeface="Lato Regular" panose="020F0502020204030203" pitchFamily="34" charset="0"/>
                <a:ea typeface="+mn-ea"/>
                <a:cs typeface="+mn-cs"/>
              </a:endParaRPr>
            </a:p>
          </p:txBody>
        </p:sp>
        <p:sp>
          <p:nvSpPr>
            <p:cNvPr id="68" name="AutoShape 7"/>
            <p:cNvSpPr>
              <a:spLocks/>
            </p:cNvSpPr>
            <p:nvPr/>
          </p:nvSpPr>
          <p:spPr bwMode="auto">
            <a:xfrm>
              <a:off x="17233564" y="6450280"/>
              <a:ext cx="6199894" cy="762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l" defTabSz="1828709" fontAlgn="auto" hangingPunct="1">
                <a:spcBef>
                  <a:spcPts val="0"/>
                </a:spcBef>
                <a:spcAft>
                  <a:spcPts val="0"/>
                </a:spcAft>
              </a:pPr>
              <a:r>
                <a:rPr lang="en-US" sz="3600" b="1" dirty="0">
                  <a:solidFill>
                    <a:srgbClr val="0086EA"/>
                  </a:solidFill>
                  <a:latin typeface="+mj-lt"/>
                  <a:ea typeface="Aleo Regular" charset="0"/>
                  <a:cs typeface="Aleo Regular" charset="0"/>
                  <a:sym typeface="Aleo Regular" charset="0"/>
                </a:rPr>
                <a:t>Privacy &amp; Rights Preserved</a:t>
              </a:r>
              <a:endParaRPr lang="en-US" sz="2800" dirty="0">
                <a:solidFill>
                  <a:srgbClr val="0086EA"/>
                </a:solidFill>
                <a:latin typeface="+mj-lt"/>
              </a:endParaRPr>
            </a:p>
          </p:txBody>
        </p:sp>
        <p:sp>
          <p:nvSpPr>
            <p:cNvPr id="69" name="AutoShape 11"/>
            <p:cNvSpPr>
              <a:spLocks/>
            </p:cNvSpPr>
            <p:nvPr/>
          </p:nvSpPr>
          <p:spPr bwMode="auto">
            <a:xfrm>
              <a:off x="17233564" y="7169350"/>
              <a:ext cx="6954493" cy="28200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p>
              <a:r>
                <a:rPr lang="en-US" sz="2500" dirty="0">
                  <a:solidFill>
                    <a:srgbClr val="333333"/>
                  </a:solidFill>
                  <a:latin typeface="Lato Light" panose="020F0302020204030203" pitchFamily="34" charset="0"/>
                  <a:ea typeface="Lato Light" panose="020F0302020204030203" pitchFamily="34" charset="0"/>
                  <a:cs typeface="Lato Light" panose="020F0302020204030203" pitchFamily="34" charset="0"/>
                  <a:sym typeface="Lato Light" panose="020F0302020204030203" pitchFamily="34" charset="0"/>
                </a:rPr>
                <a:t>The cryptographic nature of the protocol allows governments to balance transparency and privacy. Blockchains can help manage and cryptographically link owners with assets so that ownership is clear and rights are enforceable.  By decentralizing data control, governments can vest privacy rights in the hands of the citizens that create it.</a:t>
              </a:r>
              <a:endParaRPr lang="en-US" sz="2500" dirty="0">
                <a:solidFill>
                  <a:srgbClr val="333333"/>
                </a:solidFill>
                <a:latin typeface="Lato Regular" panose="020F0502020204030203" pitchFamily="34" charset="0"/>
                <a:ea typeface="+mn-ea"/>
                <a:cs typeface="+mn-cs"/>
              </a:endParaRPr>
            </a:p>
          </p:txBody>
        </p:sp>
        <p:sp>
          <p:nvSpPr>
            <p:cNvPr id="70" name="AutoShape 7"/>
            <p:cNvSpPr>
              <a:spLocks/>
            </p:cNvSpPr>
            <p:nvPr/>
          </p:nvSpPr>
          <p:spPr bwMode="auto">
            <a:xfrm>
              <a:off x="16136377" y="10218597"/>
              <a:ext cx="5439112" cy="762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l" defTabSz="1828709" fontAlgn="auto" hangingPunct="1">
                <a:spcBef>
                  <a:spcPts val="0"/>
                </a:spcBef>
                <a:spcAft>
                  <a:spcPts val="0"/>
                </a:spcAft>
              </a:pPr>
              <a:r>
                <a:rPr lang="en-US" sz="3600" b="1" dirty="0">
                  <a:solidFill>
                    <a:srgbClr val="3C7CBA"/>
                  </a:solidFill>
                  <a:latin typeface="+mj-lt"/>
                  <a:ea typeface="Aleo Regular" charset="0"/>
                  <a:cs typeface="Aleo Regular" charset="0"/>
                  <a:sym typeface="Aleo Regular" charset="0"/>
                </a:rPr>
                <a:t>Inclusion &amp; Participation</a:t>
              </a:r>
              <a:endParaRPr lang="en-US" sz="2800" dirty="0">
                <a:solidFill>
                  <a:srgbClr val="3C7CBA"/>
                </a:solidFill>
                <a:latin typeface="+mj-lt"/>
              </a:endParaRPr>
            </a:p>
          </p:txBody>
        </p:sp>
        <p:sp>
          <p:nvSpPr>
            <p:cNvPr id="71" name="AutoShape 11"/>
            <p:cNvSpPr>
              <a:spLocks/>
            </p:cNvSpPr>
            <p:nvPr/>
          </p:nvSpPr>
          <p:spPr bwMode="auto">
            <a:xfrm>
              <a:off x="16069927" y="10857596"/>
              <a:ext cx="8314075" cy="23269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p>
              <a:pPr algn="l" defTabSz="1828709" fontAlgn="auto" hangingPunct="1">
                <a:spcBef>
                  <a:spcPts val="0"/>
                </a:spcBef>
                <a:spcAft>
                  <a:spcPts val="0"/>
                </a:spcAft>
              </a:pPr>
              <a:r>
                <a:rPr lang="en-US" sz="2500" dirty="0">
                  <a:solidFill>
                    <a:srgbClr val="333333"/>
                  </a:solidFill>
                  <a:latin typeface="Lato Light" panose="020F0302020204030203" pitchFamily="34" charset="0"/>
                  <a:ea typeface="Lato Light" panose="020F0302020204030203" pitchFamily="34" charset="0"/>
                  <a:cs typeface="Lato Light" panose="020F0302020204030203" pitchFamily="34" charset="0"/>
                  <a:sym typeface="Lato Light" panose="020F0302020204030203" pitchFamily="34" charset="0"/>
                </a:rPr>
                <a:t>Not one participant controls a blockchain and everyone has consistent, equal access to all records added to the ledger. An integrated government mechanized and automated by distributed ledgers allows leadership to focus its policy and administrative efforts on a governing process that is inclusive of all citizens and tailors services specifically their needs.</a:t>
              </a:r>
              <a:endParaRPr lang="en-US" sz="2500" dirty="0">
                <a:solidFill>
                  <a:srgbClr val="333333"/>
                </a:solidFill>
                <a:latin typeface="Lato Regular" panose="020F0502020204030203" pitchFamily="34" charset="0"/>
                <a:ea typeface="+mn-ea"/>
                <a:cs typeface="+mn-cs"/>
              </a:endParaRPr>
            </a:p>
          </p:txBody>
        </p:sp>
        <p:sp>
          <p:nvSpPr>
            <p:cNvPr id="72" name="AutoShape 7"/>
            <p:cNvSpPr>
              <a:spLocks/>
            </p:cNvSpPr>
            <p:nvPr/>
          </p:nvSpPr>
          <p:spPr bwMode="auto">
            <a:xfrm>
              <a:off x="3962399" y="10147497"/>
              <a:ext cx="4359620" cy="762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r" defTabSz="1828709" fontAlgn="auto" hangingPunct="1">
                <a:spcBef>
                  <a:spcPts val="0"/>
                </a:spcBef>
                <a:spcAft>
                  <a:spcPts val="0"/>
                </a:spcAft>
              </a:pPr>
              <a:r>
                <a:rPr lang="en-US" sz="3600" b="1" dirty="0">
                  <a:solidFill>
                    <a:srgbClr val="3C7CBA"/>
                  </a:solidFill>
                  <a:latin typeface="+mj-lt"/>
                  <a:ea typeface="Aleo Regular" charset="0"/>
                  <a:cs typeface="Aleo Regular" charset="0"/>
                  <a:sym typeface="Aleo Regular" charset="0"/>
                </a:rPr>
                <a:t>Distributed Power</a:t>
              </a:r>
              <a:endParaRPr lang="en-US" sz="2800" dirty="0">
                <a:solidFill>
                  <a:srgbClr val="3C7CBA"/>
                </a:solidFill>
                <a:latin typeface="+mj-lt"/>
              </a:endParaRPr>
            </a:p>
          </p:txBody>
        </p:sp>
        <p:sp>
          <p:nvSpPr>
            <p:cNvPr id="73" name="AutoShape 11"/>
            <p:cNvSpPr>
              <a:spLocks/>
            </p:cNvSpPr>
            <p:nvPr/>
          </p:nvSpPr>
          <p:spPr bwMode="auto">
            <a:xfrm>
              <a:off x="256417" y="10817722"/>
              <a:ext cx="8065602" cy="27623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p>
              <a:pPr algn="r" defTabSz="1828709" fontAlgn="auto" hangingPunct="1">
                <a:spcBef>
                  <a:spcPts val="0"/>
                </a:spcBef>
                <a:spcAft>
                  <a:spcPts val="0"/>
                </a:spcAft>
              </a:pPr>
              <a:r>
                <a:rPr lang="en-US" sz="2500" dirty="0">
                  <a:solidFill>
                    <a:srgbClr val="333333"/>
                  </a:solidFill>
                  <a:latin typeface="Lato Light" panose="020F0302020204030203" pitchFamily="34" charset="0"/>
                  <a:ea typeface="+mn-ea"/>
                  <a:cs typeface="+mn-cs"/>
                  <a:sym typeface="Lato Light" panose="020F0302020204030203" pitchFamily="34" charset="0"/>
                </a:rPr>
                <a:t>Blockchains can distribute power to citizens </a:t>
              </a:r>
              <a:r>
                <a:rPr lang="en-US" sz="2500" dirty="0">
                  <a:solidFill>
                    <a:srgbClr val="333333"/>
                  </a:solidFill>
                  <a:latin typeface="Lato Light" panose="020F0302020204030203" pitchFamily="34" charset="0"/>
                  <a:sym typeface="Lato Light" panose="020F0302020204030203" pitchFamily="34" charset="0"/>
                </a:rPr>
                <a:t>by </a:t>
              </a:r>
              <a:r>
                <a:rPr lang="en-US" sz="2500" dirty="0">
                  <a:solidFill>
                    <a:srgbClr val="333333"/>
                  </a:solidFill>
                  <a:latin typeface="Lato Light" panose="020F0302020204030203" pitchFamily="34" charset="0"/>
                  <a:ea typeface="+mn-ea"/>
                  <a:cs typeface="+mn-cs"/>
                  <a:sym typeface="Lato Light" panose="020F0302020204030203" pitchFamily="34" charset="0"/>
                </a:rPr>
                <a:t>decentralizing administrative control and providing unparalleled personal information ownership. Decentralized control strengthens the resiliency of democratic checks and balances. </a:t>
              </a:r>
              <a:r>
                <a:rPr lang="en-US" sz="2500" dirty="0">
                  <a:solidFill>
                    <a:srgbClr val="333333"/>
                  </a:solidFill>
                  <a:latin typeface="Lato Light" panose="020F0302020204030203" pitchFamily="34" charset="0"/>
                  <a:sym typeface="Lato Light" panose="020F0302020204030203" pitchFamily="34" charset="0"/>
                </a:rPr>
                <a:t>When information is equally distributed, data sovereignty empowers the citizen that creates it not the agency that stores it.</a:t>
              </a:r>
              <a:endParaRPr lang="en-US" sz="2500" dirty="0">
                <a:solidFill>
                  <a:srgbClr val="333333"/>
                </a:solidFill>
                <a:latin typeface="Lato Regular" panose="020F0502020204030203" pitchFamily="34" charset="0"/>
                <a:ea typeface="+mn-ea"/>
                <a:cs typeface="+mn-cs"/>
              </a:endParaRPr>
            </a:p>
          </p:txBody>
        </p:sp>
        <p:sp>
          <p:nvSpPr>
            <p:cNvPr id="76" name="AutoShape 7"/>
            <p:cNvSpPr>
              <a:spLocks/>
            </p:cNvSpPr>
            <p:nvPr/>
          </p:nvSpPr>
          <p:spPr bwMode="auto">
            <a:xfrm>
              <a:off x="2134977" y="6816709"/>
              <a:ext cx="4879782" cy="7822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r" defTabSz="1828709" fontAlgn="auto" hangingPunct="1">
                <a:spcBef>
                  <a:spcPts val="0"/>
                </a:spcBef>
                <a:spcAft>
                  <a:spcPts val="0"/>
                </a:spcAft>
              </a:pPr>
              <a:r>
                <a:rPr lang="en-US" sz="3600" b="1" dirty="0">
                  <a:solidFill>
                    <a:srgbClr val="004B8D"/>
                  </a:solidFill>
                  <a:latin typeface="+mj-lt"/>
                  <a:ea typeface="Aleo Regular" charset="0"/>
                  <a:cs typeface="Aleo Regular" charset="0"/>
                  <a:sym typeface="Aleo Regular" charset="0"/>
                </a:rPr>
                <a:t>Shared Value Creation</a:t>
              </a:r>
              <a:endParaRPr lang="en-US" sz="2800" dirty="0">
                <a:solidFill>
                  <a:srgbClr val="004B8D"/>
                </a:solidFill>
                <a:latin typeface="+mj-lt"/>
              </a:endParaRPr>
            </a:p>
          </p:txBody>
        </p:sp>
        <p:sp>
          <p:nvSpPr>
            <p:cNvPr id="77" name="AutoShape 11"/>
            <p:cNvSpPr>
              <a:spLocks/>
            </p:cNvSpPr>
            <p:nvPr/>
          </p:nvSpPr>
          <p:spPr bwMode="auto">
            <a:xfrm>
              <a:off x="475213" y="7472666"/>
              <a:ext cx="6533567" cy="24710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p>
              <a:pPr algn="r" defTabSz="1828709" fontAlgn="auto" hangingPunct="1">
                <a:spcBef>
                  <a:spcPts val="0"/>
                </a:spcBef>
                <a:spcAft>
                  <a:spcPts val="0"/>
                </a:spcAft>
              </a:pPr>
              <a:r>
                <a:rPr lang="en-US" sz="2500" dirty="0">
                  <a:solidFill>
                    <a:srgbClr val="333333"/>
                  </a:solidFill>
                  <a:latin typeface="Lato Light" panose="020F0302020204030203" pitchFamily="34" charset="0"/>
                  <a:ea typeface="Lato Light" panose="020F0302020204030203" pitchFamily="34" charset="0"/>
                  <a:cs typeface="Lato Light" panose="020F0302020204030203" pitchFamily="34" charset="0"/>
                  <a:sym typeface="Lato Light" panose="020F0302020204030203" pitchFamily="34" charset="0"/>
                </a:rPr>
                <a:t>Blockchains systematically align incentives so that value is generated through collaborative coordination. Systems that reward shared-value creation have the opportunity to more granularly and accurately link policy-making efforts to the needs of tax payers and voters.</a:t>
              </a:r>
              <a:endParaRPr lang="en-US" sz="2500" dirty="0">
                <a:solidFill>
                  <a:srgbClr val="333333"/>
                </a:solidFill>
                <a:latin typeface="Lato Regular" panose="020F0502020204030203" pitchFamily="34" charset="0"/>
                <a:ea typeface="+mn-ea"/>
                <a:cs typeface="+mn-cs"/>
              </a:endParaRPr>
            </a:p>
          </p:txBody>
        </p:sp>
        <p:sp>
          <p:nvSpPr>
            <p:cNvPr id="78" name="AutoShape 7"/>
            <p:cNvSpPr>
              <a:spLocks/>
            </p:cNvSpPr>
            <p:nvPr/>
          </p:nvSpPr>
          <p:spPr bwMode="auto">
            <a:xfrm>
              <a:off x="2357326" y="3206532"/>
              <a:ext cx="5854701" cy="7346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r" defTabSz="1828709" fontAlgn="auto" hangingPunct="1">
                <a:spcBef>
                  <a:spcPts val="0"/>
                </a:spcBef>
                <a:spcAft>
                  <a:spcPts val="0"/>
                </a:spcAft>
              </a:pPr>
              <a:r>
                <a:rPr lang="en-US" sz="3600" b="1" dirty="0">
                  <a:solidFill>
                    <a:srgbClr val="004B8D"/>
                  </a:solidFill>
                  <a:latin typeface="+mj-lt"/>
                  <a:ea typeface="Aleo Regular" charset="0"/>
                  <a:cs typeface="Aleo Regular" charset="0"/>
                  <a:sym typeface="Aleo Regular" charset="0"/>
                </a:rPr>
                <a:t>Trust &amp; Integrity</a:t>
              </a:r>
              <a:endParaRPr lang="en-US" sz="2800" dirty="0">
                <a:solidFill>
                  <a:srgbClr val="004B8D"/>
                </a:solidFill>
                <a:latin typeface="+mj-lt"/>
              </a:endParaRPr>
            </a:p>
          </p:txBody>
        </p:sp>
        <p:sp>
          <p:nvSpPr>
            <p:cNvPr id="79" name="AutoShape 11"/>
            <p:cNvSpPr>
              <a:spLocks/>
            </p:cNvSpPr>
            <p:nvPr/>
          </p:nvSpPr>
          <p:spPr bwMode="auto">
            <a:xfrm>
              <a:off x="544285" y="3876757"/>
              <a:ext cx="7841910" cy="2809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t"/>
            <a:lstStyle/>
            <a:p>
              <a:pPr algn="r"/>
              <a:r>
                <a:rPr lang="en-US" sz="2500" dirty="0">
                  <a:solidFill>
                    <a:srgbClr val="333333"/>
                  </a:solidFill>
                  <a:latin typeface="Lato Light" panose="020F0302020204030203" pitchFamily="34" charset="0"/>
                  <a:ea typeface="Lato Light" panose="020F0302020204030203" pitchFamily="34" charset="0"/>
                  <a:cs typeface="Lato Light" panose="020F0302020204030203" pitchFamily="34" charset="0"/>
                  <a:sym typeface="Lato Light" panose="020F0302020204030203" pitchFamily="34" charset="0"/>
                </a:rPr>
                <a:t>Trust is intrinsic in a distributed ledger system, encoded in every process and not vested in a single member.</a:t>
              </a:r>
              <a:r>
                <a:rPr lang="en-US" sz="2500" baseline="30000" dirty="0">
                  <a:solidFill>
                    <a:srgbClr val="333333"/>
                  </a:solidFill>
                  <a:latin typeface="Lato Light" panose="020F0302020204030203" pitchFamily="34" charset="0"/>
                  <a:sym typeface="Lato Light" panose="020F0302020204030203" pitchFamily="34" charset="0"/>
                </a:rPr>
                <a:t> </a:t>
              </a:r>
              <a:r>
                <a:rPr lang="en-US" sz="2500" dirty="0">
                  <a:solidFill>
                    <a:srgbClr val="333333"/>
                  </a:solidFill>
                  <a:latin typeface="Lato Light" panose="020F0302020204030203" pitchFamily="34" charset="0"/>
                  <a:sym typeface="Lato Light" panose="020F0302020204030203" pitchFamily="34" charset="0"/>
                </a:rPr>
                <a:t>Its Blockchain’s immutable design properties make data uniquely authoritative and nearly impossible to alter after entries are added. This increases confidence in integrity and reduces the need for federal, state and local governments to separately reconcile individual registries.</a:t>
              </a:r>
              <a:endParaRPr lang="en-US" sz="2500" dirty="0">
                <a:solidFill>
                  <a:srgbClr val="333333"/>
                </a:solidFill>
                <a:latin typeface="Lato Regular" panose="020F0502020204030203" pitchFamily="34" charset="0"/>
              </a:endParaRPr>
            </a:p>
          </p:txBody>
        </p:sp>
      </p:grpSp>
      <p:sp>
        <p:nvSpPr>
          <p:cNvPr id="42" name="Rectangle 41"/>
          <p:cNvSpPr/>
          <p:nvPr/>
        </p:nvSpPr>
        <p:spPr>
          <a:xfrm>
            <a:off x="20880925" y="13189868"/>
            <a:ext cx="3503075" cy="400110"/>
          </a:xfrm>
          <a:prstGeom prst="rect">
            <a:avLst/>
          </a:prstGeom>
        </p:spPr>
        <p:txBody>
          <a:bodyPr wrap="none">
            <a:spAutoFit/>
          </a:bodyPr>
          <a:lstStyle/>
          <a:p>
            <a:r>
              <a:rPr lang="en-US" sz="2000" dirty="0"/>
              <a:t>Illinois Blockchain Initiative ©</a:t>
            </a:r>
          </a:p>
        </p:txBody>
      </p:sp>
      <p:sp>
        <p:nvSpPr>
          <p:cNvPr id="52" name="Rectangle 51"/>
          <p:cNvSpPr/>
          <p:nvPr/>
        </p:nvSpPr>
        <p:spPr>
          <a:xfrm>
            <a:off x="475213" y="13165001"/>
            <a:ext cx="19040515" cy="430887"/>
          </a:xfrm>
          <a:prstGeom prst="rect">
            <a:avLst/>
          </a:prstGeom>
        </p:spPr>
        <p:txBody>
          <a:bodyPr wrap="square">
            <a:spAutoFit/>
          </a:bodyPr>
          <a:lstStyle/>
          <a:p>
            <a:r>
              <a:rPr lang="en-US" sz="2200" baseline="30000" dirty="0">
                <a:solidFill>
                  <a:srgbClr val="222222"/>
                </a:solidFill>
              </a:rPr>
              <a:t>1. </a:t>
            </a:r>
            <a:r>
              <a:rPr lang="en-US" sz="2200" dirty="0">
                <a:solidFill>
                  <a:srgbClr val="222222"/>
                </a:solidFill>
              </a:rPr>
              <a:t>Adapted from: Tapscott, Don, and Alex Tapscott. </a:t>
            </a:r>
            <a:r>
              <a:rPr lang="en-US" sz="2200" i="1" dirty="0">
                <a:solidFill>
                  <a:srgbClr val="222222"/>
                </a:solidFill>
              </a:rPr>
              <a:t>Blockchain Revolution: How the Technology Behind Bitcoin Is Changing Money, Business, and the World</a:t>
            </a:r>
            <a:r>
              <a:rPr lang="en-US" sz="2200" dirty="0">
                <a:solidFill>
                  <a:srgbClr val="222222"/>
                </a:solidFill>
              </a:rPr>
              <a:t>. 2016.</a:t>
            </a:r>
            <a:endParaRPr lang="en-US" sz="2200" dirty="0"/>
          </a:p>
        </p:txBody>
      </p:sp>
      <p:pic>
        <p:nvPicPr>
          <p:cNvPr id="59" name="Picture 58"/>
          <p:cNvPicPr>
            <a:picLocks noChangeAspect="1"/>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backgroundRemoval t="1600" b="100000" l="10000" r="9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2900017" y="291314"/>
            <a:ext cx="1134302" cy="1134302"/>
          </a:xfrm>
          <a:prstGeom prst="rect">
            <a:avLst/>
          </a:prstGeom>
        </p:spPr>
      </p:pic>
    </p:spTree>
    <p:extLst>
      <p:ext uri="{BB962C8B-B14F-4D97-AF65-F5344CB8AC3E}">
        <p14:creationId xmlns:p14="http://schemas.microsoft.com/office/powerpoint/2010/main" val="33748046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5"/>
          <p:cNvSpPr>
            <a:spLocks/>
          </p:cNvSpPr>
          <p:nvPr/>
        </p:nvSpPr>
        <p:spPr bwMode="auto">
          <a:xfrm>
            <a:off x="15988307" y="10144697"/>
            <a:ext cx="7566002" cy="2936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lnSpc>
                <a:spcPct val="120000"/>
              </a:lnSpc>
            </a:pPr>
            <a:r>
              <a:rPr lang="en-US" sz="2600" dirty="0">
                <a:solidFill>
                  <a:srgbClr val="333333"/>
                </a:solidFill>
                <a:latin typeface="Lato Light" panose="020F0302020204030203" pitchFamily="34" charset="0"/>
                <a:ea typeface="Lato Light" panose="020F0302020204030203" pitchFamily="34" charset="0"/>
                <a:cs typeface="Lato Light" panose="020F0302020204030203" pitchFamily="34" charset="0"/>
                <a:sym typeface="Lato Light" panose="020F0302020204030203" pitchFamily="34" charset="0"/>
              </a:rPr>
              <a:t>A “hyperconnected” government enables unprecedented transparency, and efficiency, where services are tailored to individual’s needs. Blockchain and DLT will be used to connect disparate entities within and across regional, municipal, and state entities around citizens, businesses and assets. </a:t>
            </a:r>
            <a:endParaRPr lang="en-US" sz="2600" dirty="0">
              <a:solidFill>
                <a:srgbClr val="333333"/>
              </a:solidFill>
              <a:latin typeface="Lato Light" panose="020F0302020204030203" pitchFamily="34" charset="0"/>
              <a:cs typeface="Arial" panose="020B0604020202020204" pitchFamily="34" charset="0"/>
            </a:endParaRPr>
          </a:p>
        </p:txBody>
      </p:sp>
      <p:sp>
        <p:nvSpPr>
          <p:cNvPr id="21" name="Title 20"/>
          <p:cNvSpPr>
            <a:spLocks noGrp="1"/>
          </p:cNvSpPr>
          <p:nvPr>
            <p:ph type="title"/>
          </p:nvPr>
        </p:nvSpPr>
        <p:spPr>
          <a:xfrm>
            <a:off x="736600" y="858465"/>
            <a:ext cx="10415031" cy="1508105"/>
          </a:xfrm>
        </p:spPr>
        <p:txBody>
          <a:bodyPr/>
          <a:lstStyle/>
          <a:p>
            <a:r>
              <a:rPr lang="en-US" dirty="0"/>
              <a:t>Government’s Role</a:t>
            </a:r>
            <a:endParaRPr lang="pl-PL" dirty="0"/>
          </a:p>
        </p:txBody>
      </p:sp>
      <p:grpSp>
        <p:nvGrpSpPr>
          <p:cNvPr id="5" name="Group 4"/>
          <p:cNvGrpSpPr/>
          <p:nvPr/>
        </p:nvGrpSpPr>
        <p:grpSpPr>
          <a:xfrm>
            <a:off x="8523432" y="4309150"/>
            <a:ext cx="6654508" cy="9025756"/>
            <a:chOff x="830874" y="4051169"/>
            <a:chExt cx="6654508" cy="9025756"/>
          </a:xfrm>
        </p:grpSpPr>
        <p:sp>
          <p:nvSpPr>
            <p:cNvPr id="17" name="AutoShape 5"/>
            <p:cNvSpPr>
              <a:spLocks/>
            </p:cNvSpPr>
            <p:nvPr/>
          </p:nvSpPr>
          <p:spPr bwMode="auto">
            <a:xfrm>
              <a:off x="830874" y="9992298"/>
              <a:ext cx="6654508" cy="30846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lnSpc>
                  <a:spcPct val="120000"/>
                </a:lnSpc>
              </a:pPr>
              <a:r>
                <a:rPr lang="en-US" sz="2600" dirty="0">
                  <a:solidFill>
                    <a:srgbClr val="333333"/>
                  </a:solidFill>
                  <a:latin typeface="Lato Light" panose="020F0302020204030203" pitchFamily="34" charset="0"/>
                  <a:ea typeface="Lato Light" panose="020F0302020204030203" pitchFamily="34" charset="0"/>
                  <a:cs typeface="Lato Light" panose="020F0302020204030203" pitchFamily="34" charset="0"/>
                  <a:sym typeface="Lato Light" panose="020F0302020204030203" pitchFamily="34" charset="0"/>
                </a:rPr>
                <a:t>Effective governance in a distributed economy will require legislative agility beyond what rules and regulations can provide. Modern governance will need to carefully balance a combination of broad policy principles, technology standards and “code”.</a:t>
              </a:r>
              <a:endParaRPr lang="en-US" sz="2600" dirty="0">
                <a:solidFill>
                  <a:srgbClr val="333333"/>
                </a:solidFill>
                <a:latin typeface="Lato Light" panose="020F0302020204030203" pitchFamily="34" charset="0"/>
                <a:cs typeface="Arial" panose="020B0604020202020204" pitchFamily="34" charset="0"/>
              </a:endParaRPr>
            </a:p>
          </p:txBody>
        </p:sp>
        <p:sp>
          <p:nvSpPr>
            <p:cNvPr id="22" name="AutoShape 61"/>
            <p:cNvSpPr>
              <a:spLocks/>
            </p:cNvSpPr>
            <p:nvPr/>
          </p:nvSpPr>
          <p:spPr bwMode="auto">
            <a:xfrm>
              <a:off x="938929" y="8566145"/>
              <a:ext cx="6452179" cy="1210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800" tIns="50800" rIns="50800" bIns="50800" anchor="ctr">
              <a:spAutoFit/>
            </a:bodyPr>
            <a:lstStyle/>
            <a:p>
              <a:pPr algn="ctr"/>
              <a:r>
                <a:rPr lang="en-US" sz="3600" dirty="0">
                  <a:solidFill>
                    <a:srgbClr val="0068C4"/>
                  </a:solidFill>
                  <a:latin typeface="Aleo bold" panose="020F0802020204030203" pitchFamily="34" charset="0"/>
                  <a:cs typeface="Arial" panose="020B0604020202020204" pitchFamily="34" charset="0"/>
                  <a:sym typeface="Aleo Regular" charset="0"/>
                </a:rPr>
                <a:t>Modernizing Governance for a Distributed Economy</a:t>
              </a:r>
              <a:endParaRPr lang="en-US" sz="3600" dirty="0">
                <a:solidFill>
                  <a:srgbClr val="0068C4"/>
                </a:solidFill>
                <a:latin typeface="Aleo bold" panose="020F0802020204030203" pitchFamily="34" charset="0"/>
                <a:cs typeface="Arial" panose="020B0604020202020204" pitchFamily="34" charset="0"/>
              </a:endParaRPr>
            </a:p>
          </p:txBody>
        </p:sp>
        <p:grpSp>
          <p:nvGrpSpPr>
            <p:cNvPr id="11" name="Group 10"/>
            <p:cNvGrpSpPr/>
            <p:nvPr/>
          </p:nvGrpSpPr>
          <p:grpSpPr>
            <a:xfrm>
              <a:off x="2244777" y="4051169"/>
              <a:ext cx="3840480" cy="3840480"/>
              <a:chOff x="2955143" y="4122978"/>
              <a:chExt cx="3840480" cy="3840480"/>
            </a:xfrm>
          </p:grpSpPr>
          <p:grpSp>
            <p:nvGrpSpPr>
              <p:cNvPr id="29" name="Group 28"/>
              <p:cNvGrpSpPr>
                <a:grpSpLocks noChangeAspect="1"/>
              </p:cNvGrpSpPr>
              <p:nvPr/>
            </p:nvGrpSpPr>
            <p:grpSpPr>
              <a:xfrm rot="973142">
                <a:off x="2955143" y="4122978"/>
                <a:ext cx="3840480" cy="3840480"/>
                <a:chOff x="8945562" y="7707313"/>
                <a:chExt cx="6043613" cy="6045200"/>
              </a:xfrm>
            </p:grpSpPr>
            <p:sp>
              <p:nvSpPr>
                <p:cNvPr id="30" name="AutoShape 3"/>
                <p:cNvSpPr>
                  <a:spLocks/>
                </p:cNvSpPr>
                <p:nvPr/>
              </p:nvSpPr>
              <p:spPr bwMode="auto">
                <a:xfrm rot="20626858">
                  <a:off x="8945562" y="7707313"/>
                  <a:ext cx="6043613" cy="60452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tx2"/>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endParaRPr lang="en-US" sz="4000" dirty="0">
                    <a:solidFill>
                      <a:srgbClr val="FFFFFF"/>
                    </a:solidFill>
                    <a:effectLst>
                      <a:outerShdw blurRad="38100" dist="38100" dir="2700000" algn="tl">
                        <a:srgbClr val="000000"/>
                      </a:outerShdw>
                    </a:effectLst>
                    <a:latin typeface="Lato" panose="020F0502020204030203" pitchFamily="34" charset="0"/>
                    <a:cs typeface="Arial" panose="020B0604020202020204" pitchFamily="34" charset="0"/>
                  </a:endParaRPr>
                </a:p>
              </p:txBody>
            </p:sp>
            <p:sp>
              <p:nvSpPr>
                <p:cNvPr id="31" name="Freeform 30"/>
                <p:cNvSpPr>
                  <a:spLocks/>
                </p:cNvSpPr>
                <p:nvPr/>
              </p:nvSpPr>
              <p:spPr bwMode="auto">
                <a:xfrm>
                  <a:off x="9959868" y="8705747"/>
                  <a:ext cx="5029075" cy="4924802"/>
                </a:xfrm>
                <a:custGeom>
                  <a:avLst/>
                  <a:gdLst>
                    <a:gd name="connsiteX0" fmla="*/ 2061265 w 5029075"/>
                    <a:gd name="connsiteY0" fmla="*/ 0 h 4924802"/>
                    <a:gd name="connsiteX1" fmla="*/ 3362285 w 5029075"/>
                    <a:gd name="connsiteY1" fmla="*/ 462187 h 4924802"/>
                    <a:gd name="connsiteX2" fmla="*/ 3475453 w 5029075"/>
                    <a:gd name="connsiteY2" fmla="*/ 564451 h 4924802"/>
                    <a:gd name="connsiteX3" fmla="*/ 5000990 w 5029075"/>
                    <a:gd name="connsiteY3" fmla="*/ 1635358 h 4924802"/>
                    <a:gd name="connsiteX4" fmla="*/ 5015245 w 5029075"/>
                    <a:gd name="connsiteY4" fmla="*/ 1734152 h 4924802"/>
                    <a:gd name="connsiteX5" fmla="*/ 4143909 w 5029075"/>
                    <a:gd name="connsiteY5" fmla="*/ 4161136 h 4924802"/>
                    <a:gd name="connsiteX6" fmla="*/ 2867497 w 5029075"/>
                    <a:gd name="connsiteY6" fmla="*/ 4922026 h 4924802"/>
                    <a:gd name="connsiteX7" fmla="*/ 2856135 w 5029075"/>
                    <a:gd name="connsiteY7" fmla="*/ 4924802 h 4924802"/>
                    <a:gd name="connsiteX8" fmla="*/ 1363446 w 5029075"/>
                    <a:gd name="connsiteY8" fmla="*/ 3998957 h 4924802"/>
                    <a:gd name="connsiteX9" fmla="*/ 1285607 w 5029075"/>
                    <a:gd name="connsiteY9" fmla="*/ 3971726 h 4924802"/>
                    <a:gd name="connsiteX10" fmla="*/ 603673 w 5029075"/>
                    <a:gd name="connsiteY10" fmla="*/ 3518854 h 4924802"/>
                    <a:gd name="connsiteX11" fmla="*/ 603673 w 5029075"/>
                    <a:gd name="connsiteY11" fmla="*/ 603672 h 4924802"/>
                    <a:gd name="connsiteX12" fmla="*/ 2061265 w 5029075"/>
                    <a:gd name="connsiteY12" fmla="*/ 0 h 492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29075" h="4924802">
                      <a:moveTo>
                        <a:pt x="2061265" y="0"/>
                      </a:moveTo>
                      <a:cubicBezTo>
                        <a:pt x="2522844" y="0"/>
                        <a:pt x="2984423" y="154062"/>
                        <a:pt x="3362285" y="462187"/>
                      </a:cubicBezTo>
                      <a:lnTo>
                        <a:pt x="3475453" y="564451"/>
                      </a:lnTo>
                      <a:lnTo>
                        <a:pt x="5000990" y="1635358"/>
                      </a:lnTo>
                      <a:lnTo>
                        <a:pt x="5015245" y="1734152"/>
                      </a:lnTo>
                      <a:cubicBezTo>
                        <a:pt x="5098229" y="2601125"/>
                        <a:pt x="4807784" y="3497086"/>
                        <a:pt x="4143909" y="4161136"/>
                      </a:cubicBezTo>
                      <a:cubicBezTo>
                        <a:pt x="3775089" y="4530053"/>
                        <a:pt x="3334711" y="4783683"/>
                        <a:pt x="2867497" y="4922026"/>
                      </a:cubicBezTo>
                      <a:lnTo>
                        <a:pt x="2856135" y="4924802"/>
                      </a:lnTo>
                      <a:lnTo>
                        <a:pt x="1363446" y="3998957"/>
                      </a:lnTo>
                      <a:lnTo>
                        <a:pt x="1285607" y="3971726"/>
                      </a:lnTo>
                      <a:cubicBezTo>
                        <a:pt x="1037468" y="3871088"/>
                        <a:pt x="804950" y="3720131"/>
                        <a:pt x="603673" y="3518854"/>
                      </a:cubicBezTo>
                      <a:cubicBezTo>
                        <a:pt x="-201224" y="2713749"/>
                        <a:pt x="-201224" y="1408778"/>
                        <a:pt x="603673" y="603672"/>
                      </a:cubicBezTo>
                      <a:cubicBezTo>
                        <a:pt x="1006226" y="201224"/>
                        <a:pt x="1533745" y="0"/>
                        <a:pt x="2061265" y="0"/>
                      </a:cubicBezTo>
                      <a:close/>
                    </a:path>
                  </a:pathLst>
                </a:custGeom>
                <a:solidFill>
                  <a:schemeClr val="tx2">
                    <a:lumMod val="75000"/>
                  </a:schemeClr>
                </a:solidFill>
                <a:ln>
                  <a:noFill/>
                </a:ln>
                <a:effectLst/>
                <a:extLst/>
              </p:spPr>
              <p:txBody>
                <a:bodyPr lIns="0" tIns="0" rIns="0" bIns="0" anchor="ctr"/>
                <a:lstStyle/>
                <a:p>
                  <a:endParaRPr lang="en-US" dirty="0">
                    <a:latin typeface="Lato" panose="020F0502020204030203" pitchFamily="34" charset="0"/>
                    <a:cs typeface="Arial" panose="020B0604020202020204" pitchFamily="34" charset="0"/>
                  </a:endParaRPr>
                </a:p>
              </p:txBody>
            </p:sp>
            <p:sp>
              <p:nvSpPr>
                <p:cNvPr id="32" name="AutoShape 5"/>
                <p:cNvSpPr>
                  <a:spLocks/>
                </p:cNvSpPr>
                <p:nvPr/>
              </p:nvSpPr>
              <p:spPr bwMode="auto">
                <a:xfrm rot="20626858">
                  <a:off x="9882981" y="8645526"/>
                  <a:ext cx="4168776" cy="41687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bg2"/>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endParaRPr lang="en-US" sz="3600" dirty="0">
                    <a:solidFill>
                      <a:srgbClr val="FFFFFF"/>
                    </a:solidFill>
                    <a:latin typeface="Aleo bold" panose="020F0802020204030203" pitchFamily="34" charset="0"/>
                    <a:cs typeface="Arial" panose="020B0604020202020204" pitchFamily="34" charset="0"/>
                  </a:endParaRPr>
                </a:p>
              </p:txBody>
            </p:sp>
          </p:grpSp>
          <p:sp>
            <p:nvSpPr>
              <p:cNvPr id="40" name="Shape 204"/>
              <p:cNvSpPr/>
              <p:nvPr/>
            </p:nvSpPr>
            <p:spPr>
              <a:xfrm>
                <a:off x="4207300" y="5305309"/>
                <a:ext cx="1322388" cy="1479550"/>
              </a:xfrm>
              <a:custGeom>
                <a:avLst/>
                <a:gdLst/>
                <a:ahLst/>
                <a:cxnLst>
                  <a:cxn ang="0">
                    <a:pos x="wd2" y="hd2"/>
                  </a:cxn>
                  <a:cxn ang="5400000">
                    <a:pos x="wd2" y="hd2"/>
                  </a:cxn>
                  <a:cxn ang="10800000">
                    <a:pos x="wd2" y="hd2"/>
                  </a:cxn>
                  <a:cxn ang="16200000">
                    <a:pos x="wd2" y="hd2"/>
                  </a:cxn>
                </a:cxnLst>
                <a:rect l="0" t="0" r="r" b="b"/>
                <a:pathLst>
                  <a:path w="21600" h="21600" extrusionOk="0">
                    <a:moveTo>
                      <a:pt x="4065" y="0"/>
                    </a:moveTo>
                    <a:lnTo>
                      <a:pt x="4065" y="15962"/>
                    </a:lnTo>
                    <a:lnTo>
                      <a:pt x="0" y="19358"/>
                    </a:lnTo>
                    <a:lnTo>
                      <a:pt x="2509" y="21600"/>
                    </a:lnTo>
                    <a:lnTo>
                      <a:pt x="4065" y="20117"/>
                    </a:lnTo>
                    <a:lnTo>
                      <a:pt x="4065" y="20348"/>
                    </a:lnTo>
                    <a:lnTo>
                      <a:pt x="21600" y="20348"/>
                    </a:lnTo>
                    <a:lnTo>
                      <a:pt x="21600" y="5933"/>
                    </a:lnTo>
                    <a:cubicBezTo>
                      <a:pt x="21600" y="5933"/>
                      <a:pt x="15208" y="0"/>
                      <a:pt x="15208" y="0"/>
                    </a:cubicBezTo>
                    <a:lnTo>
                      <a:pt x="4065" y="0"/>
                    </a:lnTo>
                    <a:close/>
                    <a:moveTo>
                      <a:pt x="5906" y="1651"/>
                    </a:moveTo>
                    <a:lnTo>
                      <a:pt x="14126" y="1651"/>
                    </a:lnTo>
                    <a:lnTo>
                      <a:pt x="14126" y="6686"/>
                    </a:lnTo>
                    <a:lnTo>
                      <a:pt x="19752" y="6686"/>
                    </a:lnTo>
                    <a:cubicBezTo>
                      <a:pt x="19752" y="6686"/>
                      <a:pt x="19752" y="18697"/>
                      <a:pt x="19752" y="18697"/>
                    </a:cubicBezTo>
                    <a:lnTo>
                      <a:pt x="5906" y="18697"/>
                    </a:lnTo>
                    <a:lnTo>
                      <a:pt x="5906" y="18350"/>
                    </a:lnTo>
                    <a:lnTo>
                      <a:pt x="11896" y="12631"/>
                    </a:lnTo>
                    <a:lnTo>
                      <a:pt x="13134" y="13743"/>
                    </a:lnTo>
                    <a:lnTo>
                      <a:pt x="16602" y="10644"/>
                    </a:lnTo>
                    <a:lnTo>
                      <a:pt x="12265" y="6762"/>
                    </a:lnTo>
                    <a:lnTo>
                      <a:pt x="8797" y="9867"/>
                    </a:lnTo>
                    <a:lnTo>
                      <a:pt x="10029" y="10974"/>
                    </a:lnTo>
                    <a:lnTo>
                      <a:pt x="5906" y="14421"/>
                    </a:lnTo>
                    <a:lnTo>
                      <a:pt x="5906" y="1651"/>
                    </a:lnTo>
                    <a:close/>
                    <a:moveTo>
                      <a:pt x="15506" y="2654"/>
                    </a:moveTo>
                    <a:lnTo>
                      <a:pt x="18521" y="5446"/>
                    </a:lnTo>
                    <a:lnTo>
                      <a:pt x="15506" y="5446"/>
                    </a:lnTo>
                    <a:cubicBezTo>
                      <a:pt x="15506" y="5446"/>
                      <a:pt x="15506" y="2654"/>
                      <a:pt x="15506" y="2654"/>
                    </a:cubicBezTo>
                    <a:close/>
                    <a:moveTo>
                      <a:pt x="11157" y="5933"/>
                    </a:moveTo>
                    <a:cubicBezTo>
                      <a:pt x="11026" y="5933"/>
                      <a:pt x="10894" y="5976"/>
                      <a:pt x="10794" y="6066"/>
                    </a:cubicBezTo>
                    <a:lnTo>
                      <a:pt x="7617" y="8905"/>
                    </a:lnTo>
                    <a:cubicBezTo>
                      <a:pt x="7420" y="9087"/>
                      <a:pt x="7414" y="9375"/>
                      <a:pt x="7617" y="9560"/>
                    </a:cubicBezTo>
                    <a:cubicBezTo>
                      <a:pt x="7814" y="9735"/>
                      <a:pt x="8145" y="9734"/>
                      <a:pt x="8343" y="9554"/>
                    </a:cubicBezTo>
                    <a:lnTo>
                      <a:pt x="11520" y="6715"/>
                    </a:lnTo>
                    <a:cubicBezTo>
                      <a:pt x="11721" y="6535"/>
                      <a:pt x="11721" y="6244"/>
                      <a:pt x="11520" y="6066"/>
                    </a:cubicBezTo>
                    <a:cubicBezTo>
                      <a:pt x="11419" y="5976"/>
                      <a:pt x="11288" y="5933"/>
                      <a:pt x="11157" y="5933"/>
                    </a:cubicBezTo>
                    <a:close/>
                    <a:moveTo>
                      <a:pt x="16965" y="10754"/>
                    </a:moveTo>
                    <a:cubicBezTo>
                      <a:pt x="16834" y="10754"/>
                      <a:pt x="16703" y="10798"/>
                      <a:pt x="16602" y="10887"/>
                    </a:cubicBezTo>
                    <a:lnTo>
                      <a:pt x="13425" y="13726"/>
                    </a:lnTo>
                    <a:cubicBezTo>
                      <a:pt x="13224" y="13907"/>
                      <a:pt x="13224" y="14198"/>
                      <a:pt x="13425" y="14375"/>
                    </a:cubicBezTo>
                    <a:cubicBezTo>
                      <a:pt x="13627" y="14555"/>
                      <a:pt x="13952" y="14552"/>
                      <a:pt x="14152" y="14375"/>
                    </a:cubicBezTo>
                    <a:lnTo>
                      <a:pt x="17328" y="11536"/>
                    </a:lnTo>
                    <a:cubicBezTo>
                      <a:pt x="17531" y="11356"/>
                      <a:pt x="17529" y="11067"/>
                      <a:pt x="17328" y="10887"/>
                    </a:cubicBezTo>
                    <a:cubicBezTo>
                      <a:pt x="17229" y="10798"/>
                      <a:pt x="17096" y="10754"/>
                      <a:pt x="16965" y="10754"/>
                    </a:cubicBezTo>
                    <a:close/>
                  </a:path>
                </a:pathLst>
              </a:custGeom>
              <a:solidFill>
                <a:srgbClr val="FFFFFF"/>
              </a:solidFill>
              <a:ln w="12700">
                <a:miter lim="400000"/>
              </a:ln>
            </p:spPr>
            <p:txBody>
              <a:bodyPr lIns="0" tIns="0" rIns="0" bIns="0" anchor="ctr"/>
              <a:lstStyle/>
              <a:p>
                <a:pPr>
                  <a:defRPr sz="3000">
                    <a:solidFill>
                      <a:srgbClr val="FFFFFF"/>
                    </a:solidFill>
                    <a:effectLst>
                      <a:outerShdw blurRad="38100" dist="12700" dir="5400000" rotWithShape="0">
                        <a:srgbClr val="000000">
                          <a:alpha val="50000"/>
                        </a:srgbClr>
                      </a:outerShdw>
                    </a:effectLst>
                    <a:latin typeface="Helvetica"/>
                    <a:ea typeface="Helvetica"/>
                    <a:cs typeface="Helvetica"/>
                    <a:sym typeface="Helvetica"/>
                  </a:defRPr>
                </a:pPr>
                <a:endParaRPr sz="3000">
                  <a:solidFill>
                    <a:srgbClr val="FFFFFF"/>
                  </a:solidFill>
                  <a:effectLst>
                    <a:outerShdw blurRad="38100" dist="12700" dir="5400000" rotWithShape="0">
                      <a:srgbClr val="000000">
                        <a:alpha val="50000"/>
                      </a:srgbClr>
                    </a:outerShdw>
                  </a:effectLst>
                  <a:latin typeface="Aleo" panose="020F0502020204030203" pitchFamily="34" charset="0"/>
                  <a:ea typeface="Helvetica"/>
                  <a:cs typeface="Arial" panose="020B0604020202020204" pitchFamily="34" charset="0"/>
                  <a:sym typeface="Helvetica"/>
                </a:endParaRPr>
              </a:p>
            </p:txBody>
          </p:sp>
        </p:grpSp>
      </p:grpSp>
      <p:sp>
        <p:nvSpPr>
          <p:cNvPr id="23" name="AutoShape 61"/>
          <p:cNvSpPr>
            <a:spLocks/>
          </p:cNvSpPr>
          <p:nvPr/>
        </p:nvSpPr>
        <p:spPr bwMode="auto">
          <a:xfrm>
            <a:off x="16276912" y="8626453"/>
            <a:ext cx="6969114" cy="1210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800" tIns="50800" rIns="50800" bIns="50800" anchor="ctr">
            <a:spAutoFit/>
          </a:bodyPr>
          <a:lstStyle/>
          <a:p>
            <a:pPr algn="ctr"/>
            <a:r>
              <a:rPr lang="en-US" sz="3600" dirty="0">
                <a:solidFill>
                  <a:srgbClr val="3C7CBA"/>
                </a:solidFill>
                <a:latin typeface="Aleo bold" panose="020F0802020204030203" pitchFamily="34" charset="0"/>
                <a:cs typeface="Arial" panose="020B0604020202020204" pitchFamily="34" charset="0"/>
                <a:sym typeface="Aleo Regular" charset="0"/>
              </a:rPr>
              <a:t>Integrating Services for a </a:t>
            </a:r>
          </a:p>
          <a:p>
            <a:pPr algn="ctr"/>
            <a:r>
              <a:rPr lang="en-US" sz="3600" dirty="0">
                <a:solidFill>
                  <a:srgbClr val="3C7CBA"/>
                </a:solidFill>
                <a:latin typeface="Aleo bold" panose="020F0802020204030203" pitchFamily="34" charset="0"/>
                <a:cs typeface="Arial" panose="020B0604020202020204" pitchFamily="34" charset="0"/>
                <a:sym typeface="Aleo Regular" charset="0"/>
              </a:rPr>
              <a:t>Highly Efficient Government</a:t>
            </a:r>
            <a:endParaRPr lang="en-US" sz="3600" dirty="0">
              <a:solidFill>
                <a:srgbClr val="3C7CBA"/>
              </a:solidFill>
              <a:latin typeface="Aleo bold" panose="020F0802020204030203" pitchFamily="34" charset="0"/>
              <a:cs typeface="Arial" panose="020B0604020202020204" pitchFamily="34" charset="0"/>
            </a:endParaRPr>
          </a:p>
        </p:txBody>
      </p:sp>
      <p:grpSp>
        <p:nvGrpSpPr>
          <p:cNvPr id="2" name="Group 1"/>
          <p:cNvGrpSpPr/>
          <p:nvPr/>
        </p:nvGrpSpPr>
        <p:grpSpPr>
          <a:xfrm>
            <a:off x="940264" y="4214137"/>
            <a:ext cx="6750655" cy="9002103"/>
            <a:chOff x="8231175" y="4096259"/>
            <a:chExt cx="6750655" cy="9002103"/>
          </a:xfrm>
        </p:grpSpPr>
        <p:sp>
          <p:nvSpPr>
            <p:cNvPr id="19" name="AutoShape 5"/>
            <p:cNvSpPr>
              <a:spLocks/>
            </p:cNvSpPr>
            <p:nvPr/>
          </p:nvSpPr>
          <p:spPr bwMode="auto">
            <a:xfrm>
              <a:off x="8231175" y="10072563"/>
              <a:ext cx="6750655" cy="30257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lnSpc>
                  <a:spcPct val="120000"/>
                </a:lnSpc>
              </a:pPr>
              <a:r>
                <a:rPr lang="en-US" sz="2600" dirty="0">
                  <a:solidFill>
                    <a:srgbClr val="333333"/>
                  </a:solidFill>
                  <a:latin typeface="Lato Light" panose="020F0302020204030203" pitchFamily="34" charset="0"/>
                  <a:ea typeface="Lato Light" panose="020F0302020204030203" pitchFamily="34" charset="0"/>
                  <a:cs typeface="Lato Light" panose="020F0302020204030203" pitchFamily="34" charset="0"/>
                  <a:sym typeface="Lato Light" panose="020F0302020204030203" pitchFamily="34" charset="0"/>
                </a:rPr>
                <a:t>Although, the long-term benefits of blockchain for industries, the economy and society are clear, blockchains and DLTs are still very much  nascent technology. Governments can play an role in catalyzing its maturity as a technology by supporting grassroots developer innovation.</a:t>
              </a:r>
            </a:p>
          </p:txBody>
        </p:sp>
        <p:sp>
          <p:nvSpPr>
            <p:cNvPr id="24" name="AutoShape 61"/>
            <p:cNvSpPr>
              <a:spLocks/>
            </p:cNvSpPr>
            <p:nvPr/>
          </p:nvSpPr>
          <p:spPr bwMode="auto">
            <a:xfrm>
              <a:off x="8382605" y="8589548"/>
              <a:ext cx="6447797" cy="1210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800" tIns="50800" rIns="50800" bIns="50800" anchor="ctr">
              <a:spAutoFit/>
            </a:bodyPr>
            <a:lstStyle/>
            <a:p>
              <a:pPr algn="ctr"/>
              <a:r>
                <a:rPr lang="en-US" sz="3600" dirty="0">
                  <a:solidFill>
                    <a:srgbClr val="004B8D"/>
                  </a:solidFill>
                  <a:latin typeface="Aleo bold" panose="020F0802020204030203" pitchFamily="34" charset="0"/>
                  <a:cs typeface="Arial" panose="020B0604020202020204" pitchFamily="34" charset="0"/>
                </a:rPr>
                <a:t>Developing an Ecosystem</a:t>
              </a:r>
            </a:p>
            <a:p>
              <a:pPr algn="ctr"/>
              <a:r>
                <a:rPr lang="en-US" dirty="0">
                  <a:solidFill>
                    <a:srgbClr val="004B8D"/>
                  </a:solidFill>
                  <a:latin typeface="Aleo bold" panose="020F0802020204030203" pitchFamily="34" charset="0"/>
                  <a:cs typeface="Arial" panose="020B0604020202020204" pitchFamily="34" charset="0"/>
                </a:rPr>
                <a:t>For Growth and Collaboration</a:t>
              </a:r>
              <a:endParaRPr lang="en-US" sz="3600" dirty="0">
                <a:solidFill>
                  <a:srgbClr val="004B8D"/>
                </a:solidFill>
                <a:latin typeface="Aleo bold" panose="020F0802020204030203" pitchFamily="34" charset="0"/>
                <a:cs typeface="Arial" panose="020B0604020202020204" pitchFamily="34" charset="0"/>
              </a:endParaRPr>
            </a:p>
          </p:txBody>
        </p:sp>
        <p:grpSp>
          <p:nvGrpSpPr>
            <p:cNvPr id="3" name="Group 2"/>
            <p:cNvGrpSpPr/>
            <p:nvPr/>
          </p:nvGrpSpPr>
          <p:grpSpPr>
            <a:xfrm>
              <a:off x="9686264" y="4096259"/>
              <a:ext cx="3840480" cy="3840480"/>
              <a:chOff x="17602156" y="4165489"/>
              <a:chExt cx="3840480" cy="3840480"/>
            </a:xfrm>
          </p:grpSpPr>
          <p:grpSp>
            <p:nvGrpSpPr>
              <p:cNvPr id="33" name="Group 32"/>
              <p:cNvGrpSpPr>
                <a:grpSpLocks noChangeAspect="1"/>
              </p:cNvGrpSpPr>
              <p:nvPr/>
            </p:nvGrpSpPr>
            <p:grpSpPr>
              <a:xfrm rot="960000">
                <a:off x="17602156" y="4165489"/>
                <a:ext cx="3840480" cy="3840480"/>
                <a:chOff x="8945562" y="7707313"/>
                <a:chExt cx="6043613" cy="6045200"/>
              </a:xfrm>
            </p:grpSpPr>
            <p:sp>
              <p:nvSpPr>
                <p:cNvPr id="34" name="AutoShape 3"/>
                <p:cNvSpPr>
                  <a:spLocks/>
                </p:cNvSpPr>
                <p:nvPr/>
              </p:nvSpPr>
              <p:spPr bwMode="auto">
                <a:xfrm rot="20640000">
                  <a:off x="8945562" y="7707313"/>
                  <a:ext cx="6043613" cy="60452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3"/>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endParaRPr lang="en-US" sz="4000" dirty="0">
                    <a:solidFill>
                      <a:srgbClr val="FFFFFF"/>
                    </a:solidFill>
                    <a:effectLst>
                      <a:outerShdw blurRad="38100" dist="38100" dir="2700000" algn="tl">
                        <a:srgbClr val="000000"/>
                      </a:outerShdw>
                    </a:effectLst>
                    <a:latin typeface="Lato" panose="020F0502020204030203" pitchFamily="34" charset="0"/>
                    <a:cs typeface="Arial" panose="020B0604020202020204" pitchFamily="34" charset="0"/>
                  </a:endParaRPr>
                </a:p>
              </p:txBody>
            </p:sp>
            <p:sp>
              <p:nvSpPr>
                <p:cNvPr id="35" name="Freeform 34"/>
                <p:cNvSpPr>
                  <a:spLocks/>
                </p:cNvSpPr>
                <p:nvPr/>
              </p:nvSpPr>
              <p:spPr bwMode="auto">
                <a:xfrm>
                  <a:off x="9959869" y="8705747"/>
                  <a:ext cx="5029075" cy="4924802"/>
                </a:xfrm>
                <a:custGeom>
                  <a:avLst/>
                  <a:gdLst>
                    <a:gd name="connsiteX0" fmla="*/ 2061265 w 5029075"/>
                    <a:gd name="connsiteY0" fmla="*/ 0 h 4924802"/>
                    <a:gd name="connsiteX1" fmla="*/ 3362285 w 5029075"/>
                    <a:gd name="connsiteY1" fmla="*/ 462187 h 4924802"/>
                    <a:gd name="connsiteX2" fmla="*/ 3475453 w 5029075"/>
                    <a:gd name="connsiteY2" fmla="*/ 564451 h 4924802"/>
                    <a:gd name="connsiteX3" fmla="*/ 5000990 w 5029075"/>
                    <a:gd name="connsiteY3" fmla="*/ 1635358 h 4924802"/>
                    <a:gd name="connsiteX4" fmla="*/ 5015245 w 5029075"/>
                    <a:gd name="connsiteY4" fmla="*/ 1734152 h 4924802"/>
                    <a:gd name="connsiteX5" fmla="*/ 4143909 w 5029075"/>
                    <a:gd name="connsiteY5" fmla="*/ 4161136 h 4924802"/>
                    <a:gd name="connsiteX6" fmla="*/ 2867497 w 5029075"/>
                    <a:gd name="connsiteY6" fmla="*/ 4922026 h 4924802"/>
                    <a:gd name="connsiteX7" fmla="*/ 2856135 w 5029075"/>
                    <a:gd name="connsiteY7" fmla="*/ 4924802 h 4924802"/>
                    <a:gd name="connsiteX8" fmla="*/ 1363446 w 5029075"/>
                    <a:gd name="connsiteY8" fmla="*/ 3998957 h 4924802"/>
                    <a:gd name="connsiteX9" fmla="*/ 1285607 w 5029075"/>
                    <a:gd name="connsiteY9" fmla="*/ 3971726 h 4924802"/>
                    <a:gd name="connsiteX10" fmla="*/ 603673 w 5029075"/>
                    <a:gd name="connsiteY10" fmla="*/ 3518854 h 4924802"/>
                    <a:gd name="connsiteX11" fmla="*/ 603673 w 5029075"/>
                    <a:gd name="connsiteY11" fmla="*/ 603672 h 4924802"/>
                    <a:gd name="connsiteX12" fmla="*/ 2061265 w 5029075"/>
                    <a:gd name="connsiteY12" fmla="*/ 0 h 492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29075" h="4924802">
                      <a:moveTo>
                        <a:pt x="2061265" y="0"/>
                      </a:moveTo>
                      <a:cubicBezTo>
                        <a:pt x="2522844" y="0"/>
                        <a:pt x="2984423" y="154062"/>
                        <a:pt x="3362285" y="462187"/>
                      </a:cubicBezTo>
                      <a:lnTo>
                        <a:pt x="3475453" y="564451"/>
                      </a:lnTo>
                      <a:lnTo>
                        <a:pt x="5000990" y="1635358"/>
                      </a:lnTo>
                      <a:lnTo>
                        <a:pt x="5015245" y="1734152"/>
                      </a:lnTo>
                      <a:cubicBezTo>
                        <a:pt x="5098229" y="2601125"/>
                        <a:pt x="4807784" y="3497086"/>
                        <a:pt x="4143909" y="4161136"/>
                      </a:cubicBezTo>
                      <a:cubicBezTo>
                        <a:pt x="3775089" y="4530053"/>
                        <a:pt x="3334711" y="4783683"/>
                        <a:pt x="2867497" y="4922026"/>
                      </a:cubicBezTo>
                      <a:lnTo>
                        <a:pt x="2856135" y="4924802"/>
                      </a:lnTo>
                      <a:lnTo>
                        <a:pt x="1363446" y="3998957"/>
                      </a:lnTo>
                      <a:lnTo>
                        <a:pt x="1285607" y="3971726"/>
                      </a:lnTo>
                      <a:cubicBezTo>
                        <a:pt x="1037468" y="3871088"/>
                        <a:pt x="804950" y="3720131"/>
                        <a:pt x="603673" y="3518854"/>
                      </a:cubicBezTo>
                      <a:cubicBezTo>
                        <a:pt x="-201224" y="2713749"/>
                        <a:pt x="-201224" y="1408778"/>
                        <a:pt x="603673" y="603672"/>
                      </a:cubicBezTo>
                      <a:cubicBezTo>
                        <a:pt x="1006226" y="201224"/>
                        <a:pt x="1533745" y="0"/>
                        <a:pt x="2061265" y="0"/>
                      </a:cubicBezTo>
                      <a:close/>
                    </a:path>
                  </a:pathLst>
                </a:custGeom>
                <a:solidFill>
                  <a:schemeClr val="accent3">
                    <a:lumMod val="75000"/>
                    <a:alpha val="50000"/>
                  </a:schemeClr>
                </a:solidFill>
                <a:ln>
                  <a:noFill/>
                </a:ln>
                <a:effectLst/>
                <a:extLst/>
              </p:spPr>
              <p:txBody>
                <a:bodyPr lIns="0" tIns="0" rIns="0" bIns="0" anchor="ctr"/>
                <a:lstStyle/>
                <a:p>
                  <a:endParaRPr lang="en-US" dirty="0">
                    <a:latin typeface="Lato" panose="020F0502020204030203" pitchFamily="34" charset="0"/>
                    <a:cs typeface="Arial" panose="020B0604020202020204" pitchFamily="34" charset="0"/>
                  </a:endParaRPr>
                </a:p>
              </p:txBody>
            </p:sp>
            <p:sp>
              <p:nvSpPr>
                <p:cNvPr id="36" name="AutoShape 5"/>
                <p:cNvSpPr>
                  <a:spLocks/>
                </p:cNvSpPr>
                <p:nvPr/>
              </p:nvSpPr>
              <p:spPr bwMode="auto">
                <a:xfrm rot="20640000">
                  <a:off x="9882981" y="8645526"/>
                  <a:ext cx="4168776" cy="41687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4"/>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endParaRPr lang="en-US" sz="3600" dirty="0">
                    <a:solidFill>
                      <a:srgbClr val="FFFFFF"/>
                    </a:solidFill>
                    <a:latin typeface="Aleo bold" panose="020F0802020204030203" pitchFamily="34" charset="0"/>
                    <a:cs typeface="Arial" panose="020B0604020202020204" pitchFamily="34" charset="0"/>
                  </a:endParaRPr>
                </a:p>
              </p:txBody>
            </p:sp>
          </p:grpSp>
          <p:sp>
            <p:nvSpPr>
              <p:cNvPr id="37" name="AutoShape 10"/>
              <p:cNvSpPr>
                <a:spLocks/>
              </p:cNvSpPr>
              <p:nvPr/>
            </p:nvSpPr>
            <p:spPr bwMode="auto">
              <a:xfrm>
                <a:off x="18471360" y="5305309"/>
                <a:ext cx="2146184" cy="1470661"/>
              </a:xfrm>
              <a:custGeom>
                <a:avLst/>
                <a:gdLst/>
                <a:ahLst/>
                <a:cxnLst/>
                <a:rect l="0" t="0" r="r" b="b"/>
                <a:pathLst>
                  <a:path w="21600" h="21600">
                    <a:moveTo>
                      <a:pt x="10774" y="0"/>
                    </a:moveTo>
                    <a:cubicBezTo>
                      <a:pt x="9274" y="0"/>
                      <a:pt x="8048" y="2044"/>
                      <a:pt x="8042" y="4561"/>
                    </a:cubicBezTo>
                    <a:cubicBezTo>
                      <a:pt x="8041" y="7119"/>
                      <a:pt x="9252" y="9181"/>
                      <a:pt x="10765" y="9184"/>
                    </a:cubicBezTo>
                    <a:cubicBezTo>
                      <a:pt x="12302" y="9185"/>
                      <a:pt x="13529" y="7133"/>
                      <a:pt x="13525" y="4576"/>
                    </a:cubicBezTo>
                    <a:cubicBezTo>
                      <a:pt x="13520" y="2041"/>
                      <a:pt x="12293" y="0"/>
                      <a:pt x="10774" y="0"/>
                    </a:cubicBezTo>
                    <a:close/>
                    <a:moveTo>
                      <a:pt x="5231" y="750"/>
                    </a:moveTo>
                    <a:cubicBezTo>
                      <a:pt x="4076" y="750"/>
                      <a:pt x="3132" y="2326"/>
                      <a:pt x="3128" y="4264"/>
                    </a:cubicBezTo>
                    <a:cubicBezTo>
                      <a:pt x="3126" y="6233"/>
                      <a:pt x="4057" y="7815"/>
                      <a:pt x="5222" y="7817"/>
                    </a:cubicBezTo>
                    <a:cubicBezTo>
                      <a:pt x="6405" y="7818"/>
                      <a:pt x="7352" y="6248"/>
                      <a:pt x="7349" y="4279"/>
                    </a:cubicBezTo>
                    <a:cubicBezTo>
                      <a:pt x="7345" y="2327"/>
                      <a:pt x="6400" y="750"/>
                      <a:pt x="5231" y="750"/>
                    </a:cubicBezTo>
                    <a:close/>
                    <a:moveTo>
                      <a:pt x="16266" y="750"/>
                    </a:moveTo>
                    <a:cubicBezTo>
                      <a:pt x="15097" y="750"/>
                      <a:pt x="14153" y="2327"/>
                      <a:pt x="14149" y="4279"/>
                    </a:cubicBezTo>
                    <a:cubicBezTo>
                      <a:pt x="14146" y="6248"/>
                      <a:pt x="15092" y="7818"/>
                      <a:pt x="16276" y="7817"/>
                    </a:cubicBezTo>
                    <a:cubicBezTo>
                      <a:pt x="17440" y="7815"/>
                      <a:pt x="18371" y="6233"/>
                      <a:pt x="18370" y="4264"/>
                    </a:cubicBezTo>
                    <a:cubicBezTo>
                      <a:pt x="18366" y="2326"/>
                      <a:pt x="17421" y="750"/>
                      <a:pt x="16266" y="750"/>
                    </a:cubicBezTo>
                    <a:close/>
                    <a:moveTo>
                      <a:pt x="4203" y="8246"/>
                    </a:moveTo>
                    <a:cubicBezTo>
                      <a:pt x="4136" y="8246"/>
                      <a:pt x="4065" y="8259"/>
                      <a:pt x="3998" y="8278"/>
                    </a:cubicBezTo>
                    <a:cubicBezTo>
                      <a:pt x="3552" y="8401"/>
                      <a:pt x="3201" y="8931"/>
                      <a:pt x="2872" y="9410"/>
                    </a:cubicBezTo>
                    <a:cubicBezTo>
                      <a:pt x="1320" y="11660"/>
                      <a:pt x="411" y="14353"/>
                      <a:pt x="0" y="17852"/>
                    </a:cubicBezTo>
                    <a:lnTo>
                      <a:pt x="1592" y="17852"/>
                    </a:lnTo>
                    <a:cubicBezTo>
                      <a:pt x="1709" y="16852"/>
                      <a:pt x="1871" y="16162"/>
                      <a:pt x="2090" y="15415"/>
                    </a:cubicBezTo>
                    <a:cubicBezTo>
                      <a:pt x="2305" y="14681"/>
                      <a:pt x="2562" y="13927"/>
                      <a:pt x="2802" y="13213"/>
                    </a:cubicBezTo>
                    <a:cubicBezTo>
                      <a:pt x="2823" y="13228"/>
                      <a:pt x="2845" y="13213"/>
                      <a:pt x="2867" y="13229"/>
                    </a:cubicBezTo>
                    <a:cubicBezTo>
                      <a:pt x="2869" y="13270"/>
                      <a:pt x="2872" y="13407"/>
                      <a:pt x="2872" y="13447"/>
                    </a:cubicBezTo>
                    <a:cubicBezTo>
                      <a:pt x="2872" y="14651"/>
                      <a:pt x="2774" y="17852"/>
                      <a:pt x="2774" y="17852"/>
                    </a:cubicBezTo>
                    <a:lnTo>
                      <a:pt x="4631" y="17852"/>
                    </a:lnTo>
                    <a:cubicBezTo>
                      <a:pt x="4301" y="19101"/>
                      <a:pt x="4051" y="20600"/>
                      <a:pt x="3872" y="21600"/>
                    </a:cubicBezTo>
                    <a:lnTo>
                      <a:pt x="5939" y="21600"/>
                    </a:lnTo>
                    <a:cubicBezTo>
                      <a:pt x="6091" y="20850"/>
                      <a:pt x="6302" y="19619"/>
                      <a:pt x="6586" y="18648"/>
                    </a:cubicBezTo>
                    <a:cubicBezTo>
                      <a:pt x="6865" y="17695"/>
                      <a:pt x="7196" y="16827"/>
                      <a:pt x="7507" y="15899"/>
                    </a:cubicBezTo>
                    <a:cubicBezTo>
                      <a:pt x="7534" y="15918"/>
                      <a:pt x="7562" y="15957"/>
                      <a:pt x="7591" y="15977"/>
                    </a:cubicBezTo>
                    <a:cubicBezTo>
                      <a:pt x="7594" y="16032"/>
                      <a:pt x="7600" y="16018"/>
                      <a:pt x="7600" y="16071"/>
                    </a:cubicBezTo>
                    <a:cubicBezTo>
                      <a:pt x="7600" y="17635"/>
                      <a:pt x="7475" y="21600"/>
                      <a:pt x="7475" y="21600"/>
                    </a:cubicBezTo>
                    <a:lnTo>
                      <a:pt x="14060" y="21600"/>
                    </a:lnTo>
                    <a:cubicBezTo>
                      <a:pt x="14060" y="21600"/>
                      <a:pt x="13748" y="18214"/>
                      <a:pt x="13748" y="16961"/>
                    </a:cubicBezTo>
                    <a:cubicBezTo>
                      <a:pt x="13748" y="16774"/>
                      <a:pt x="13748" y="16589"/>
                      <a:pt x="13748" y="16290"/>
                    </a:cubicBezTo>
                    <a:cubicBezTo>
                      <a:pt x="13748" y="16425"/>
                      <a:pt x="14011" y="16613"/>
                      <a:pt x="14051" y="16711"/>
                    </a:cubicBezTo>
                    <a:cubicBezTo>
                      <a:pt x="14642" y="18261"/>
                      <a:pt x="15155" y="19851"/>
                      <a:pt x="15419" y="21600"/>
                    </a:cubicBezTo>
                    <a:lnTo>
                      <a:pt x="17495" y="21600"/>
                    </a:lnTo>
                    <a:cubicBezTo>
                      <a:pt x="17323" y="20600"/>
                      <a:pt x="17075" y="19101"/>
                      <a:pt x="16750" y="17852"/>
                    </a:cubicBezTo>
                    <a:lnTo>
                      <a:pt x="18831" y="17852"/>
                    </a:lnTo>
                    <a:cubicBezTo>
                      <a:pt x="18831" y="17852"/>
                      <a:pt x="18733" y="14644"/>
                      <a:pt x="18733" y="13439"/>
                    </a:cubicBezTo>
                    <a:cubicBezTo>
                      <a:pt x="18733" y="13399"/>
                      <a:pt x="18735" y="13286"/>
                      <a:pt x="18738" y="13244"/>
                    </a:cubicBezTo>
                    <a:cubicBezTo>
                      <a:pt x="18760" y="13229"/>
                      <a:pt x="18782" y="13212"/>
                      <a:pt x="18803" y="13197"/>
                    </a:cubicBezTo>
                    <a:cubicBezTo>
                      <a:pt x="19042" y="13911"/>
                      <a:pt x="19300" y="14689"/>
                      <a:pt x="19515" y="15423"/>
                    </a:cubicBezTo>
                    <a:cubicBezTo>
                      <a:pt x="19734" y="16170"/>
                      <a:pt x="19896" y="16852"/>
                      <a:pt x="20013" y="17852"/>
                    </a:cubicBezTo>
                    <a:lnTo>
                      <a:pt x="21600" y="17852"/>
                    </a:lnTo>
                    <a:cubicBezTo>
                      <a:pt x="21189" y="14353"/>
                      <a:pt x="20285" y="11660"/>
                      <a:pt x="18733" y="9410"/>
                    </a:cubicBezTo>
                    <a:cubicBezTo>
                      <a:pt x="18403" y="8931"/>
                      <a:pt x="18048" y="8433"/>
                      <a:pt x="17602" y="8309"/>
                    </a:cubicBezTo>
                    <a:cubicBezTo>
                      <a:pt x="17535" y="8291"/>
                      <a:pt x="17469" y="8262"/>
                      <a:pt x="17402" y="8262"/>
                    </a:cubicBezTo>
                    <a:cubicBezTo>
                      <a:pt x="17163" y="8261"/>
                      <a:pt x="16920" y="8255"/>
                      <a:pt x="16681" y="8254"/>
                    </a:cubicBezTo>
                    <a:lnTo>
                      <a:pt x="16783" y="8848"/>
                    </a:lnTo>
                    <a:cubicBezTo>
                      <a:pt x="16796" y="8925"/>
                      <a:pt x="16779" y="9010"/>
                      <a:pt x="16741" y="9059"/>
                    </a:cubicBezTo>
                    <a:lnTo>
                      <a:pt x="16606" y="9230"/>
                    </a:lnTo>
                    <a:lnTo>
                      <a:pt x="16755" y="11721"/>
                    </a:lnTo>
                    <a:cubicBezTo>
                      <a:pt x="16756" y="11733"/>
                      <a:pt x="16756" y="11749"/>
                      <a:pt x="16755" y="11761"/>
                    </a:cubicBezTo>
                    <a:lnTo>
                      <a:pt x="16420" y="14392"/>
                    </a:lnTo>
                    <a:cubicBezTo>
                      <a:pt x="16405" y="14513"/>
                      <a:pt x="16301" y="14513"/>
                      <a:pt x="16285" y="14392"/>
                    </a:cubicBezTo>
                    <a:lnTo>
                      <a:pt x="15945" y="11761"/>
                    </a:lnTo>
                    <a:cubicBezTo>
                      <a:pt x="15944" y="11749"/>
                      <a:pt x="15944" y="11733"/>
                      <a:pt x="15945" y="11721"/>
                    </a:cubicBezTo>
                    <a:lnTo>
                      <a:pt x="16089" y="9238"/>
                    </a:lnTo>
                    <a:lnTo>
                      <a:pt x="15959" y="9074"/>
                    </a:lnTo>
                    <a:cubicBezTo>
                      <a:pt x="15920" y="9023"/>
                      <a:pt x="15901" y="8942"/>
                      <a:pt x="15917" y="8863"/>
                    </a:cubicBezTo>
                    <a:lnTo>
                      <a:pt x="16043" y="8254"/>
                    </a:lnTo>
                    <a:cubicBezTo>
                      <a:pt x="15764" y="8254"/>
                      <a:pt x="15485" y="8261"/>
                      <a:pt x="15205" y="8262"/>
                    </a:cubicBezTo>
                    <a:cubicBezTo>
                      <a:pt x="14897" y="8264"/>
                      <a:pt x="14614" y="8431"/>
                      <a:pt x="14377" y="8762"/>
                    </a:cubicBezTo>
                    <a:cubicBezTo>
                      <a:pt x="14027" y="9248"/>
                      <a:pt x="13693" y="9771"/>
                      <a:pt x="13381" y="10324"/>
                    </a:cubicBezTo>
                    <a:cubicBezTo>
                      <a:pt x="13340" y="10266"/>
                      <a:pt x="13301" y="10201"/>
                      <a:pt x="13260" y="10144"/>
                    </a:cubicBezTo>
                    <a:cubicBezTo>
                      <a:pt x="12951" y="9714"/>
                      <a:pt x="12585" y="9537"/>
                      <a:pt x="12185" y="9535"/>
                    </a:cubicBezTo>
                    <a:cubicBezTo>
                      <a:pt x="11822" y="9534"/>
                      <a:pt x="11458" y="9543"/>
                      <a:pt x="11096" y="9543"/>
                    </a:cubicBezTo>
                    <a:lnTo>
                      <a:pt x="11254" y="10339"/>
                    </a:lnTo>
                    <a:cubicBezTo>
                      <a:pt x="11274" y="10441"/>
                      <a:pt x="11253" y="10555"/>
                      <a:pt x="11203" y="10620"/>
                    </a:cubicBezTo>
                    <a:lnTo>
                      <a:pt x="11035" y="10839"/>
                    </a:lnTo>
                    <a:lnTo>
                      <a:pt x="11221" y="14064"/>
                    </a:lnTo>
                    <a:cubicBezTo>
                      <a:pt x="11222" y="14080"/>
                      <a:pt x="11223" y="14096"/>
                      <a:pt x="11221" y="14111"/>
                    </a:cubicBezTo>
                    <a:lnTo>
                      <a:pt x="10774" y="17531"/>
                    </a:lnTo>
                    <a:cubicBezTo>
                      <a:pt x="10754" y="17688"/>
                      <a:pt x="10622" y="17688"/>
                      <a:pt x="10602" y="17531"/>
                    </a:cubicBezTo>
                    <a:lnTo>
                      <a:pt x="10165" y="14111"/>
                    </a:lnTo>
                    <a:cubicBezTo>
                      <a:pt x="10163" y="14096"/>
                      <a:pt x="10164" y="14080"/>
                      <a:pt x="10165" y="14064"/>
                    </a:cubicBezTo>
                    <a:lnTo>
                      <a:pt x="10360" y="10823"/>
                    </a:lnTo>
                    <a:lnTo>
                      <a:pt x="10183" y="10605"/>
                    </a:lnTo>
                    <a:cubicBezTo>
                      <a:pt x="10134" y="10542"/>
                      <a:pt x="10115" y="10432"/>
                      <a:pt x="10132" y="10331"/>
                    </a:cubicBezTo>
                    <a:lnTo>
                      <a:pt x="10262" y="9551"/>
                    </a:lnTo>
                    <a:cubicBezTo>
                      <a:pt x="9952" y="9551"/>
                      <a:pt x="9642" y="9549"/>
                      <a:pt x="9332" y="9551"/>
                    </a:cubicBezTo>
                    <a:cubicBezTo>
                      <a:pt x="9244" y="9551"/>
                      <a:pt x="9154" y="9574"/>
                      <a:pt x="9066" y="9597"/>
                    </a:cubicBezTo>
                    <a:cubicBezTo>
                      <a:pt x="8722" y="9693"/>
                      <a:pt x="8418" y="9900"/>
                      <a:pt x="8140" y="10183"/>
                    </a:cubicBezTo>
                    <a:cubicBezTo>
                      <a:pt x="7851" y="9682"/>
                      <a:pt x="7548" y="9207"/>
                      <a:pt x="7228" y="8762"/>
                    </a:cubicBezTo>
                    <a:cubicBezTo>
                      <a:pt x="6991" y="8431"/>
                      <a:pt x="6708" y="8264"/>
                      <a:pt x="6399" y="8262"/>
                    </a:cubicBezTo>
                    <a:cubicBezTo>
                      <a:pt x="6120" y="8261"/>
                      <a:pt x="5841" y="8254"/>
                      <a:pt x="5562" y="8254"/>
                    </a:cubicBezTo>
                    <a:lnTo>
                      <a:pt x="5683" y="8863"/>
                    </a:lnTo>
                    <a:cubicBezTo>
                      <a:pt x="5699" y="8942"/>
                      <a:pt x="5685" y="9023"/>
                      <a:pt x="5646" y="9074"/>
                    </a:cubicBezTo>
                    <a:lnTo>
                      <a:pt x="5515" y="9238"/>
                    </a:lnTo>
                    <a:lnTo>
                      <a:pt x="5659" y="11721"/>
                    </a:lnTo>
                    <a:cubicBezTo>
                      <a:pt x="5660" y="11733"/>
                      <a:pt x="5661" y="11749"/>
                      <a:pt x="5659" y="11761"/>
                    </a:cubicBezTo>
                    <a:lnTo>
                      <a:pt x="5315" y="14392"/>
                    </a:lnTo>
                    <a:cubicBezTo>
                      <a:pt x="5299" y="14513"/>
                      <a:pt x="5195" y="14505"/>
                      <a:pt x="5180" y="14384"/>
                    </a:cubicBezTo>
                    <a:lnTo>
                      <a:pt x="4845" y="11761"/>
                    </a:lnTo>
                    <a:cubicBezTo>
                      <a:pt x="4844" y="11749"/>
                      <a:pt x="4844" y="11733"/>
                      <a:pt x="4845" y="11721"/>
                    </a:cubicBezTo>
                    <a:lnTo>
                      <a:pt x="4999" y="9230"/>
                    </a:lnTo>
                    <a:lnTo>
                      <a:pt x="4859" y="9059"/>
                    </a:lnTo>
                    <a:cubicBezTo>
                      <a:pt x="4821" y="9010"/>
                      <a:pt x="4804" y="8925"/>
                      <a:pt x="4817" y="8848"/>
                    </a:cubicBezTo>
                    <a:lnTo>
                      <a:pt x="4919" y="8246"/>
                    </a:lnTo>
                    <a:cubicBezTo>
                      <a:pt x="4680" y="8247"/>
                      <a:pt x="4442" y="8245"/>
                      <a:pt x="4203" y="8246"/>
                    </a:cubicBezTo>
                    <a:close/>
                    <a:moveTo>
                      <a:pt x="6302" y="11354"/>
                    </a:moveTo>
                    <a:lnTo>
                      <a:pt x="7242" y="11354"/>
                    </a:lnTo>
                    <a:cubicBezTo>
                      <a:pt x="7185" y="11604"/>
                      <a:pt x="7134" y="11604"/>
                      <a:pt x="7079" y="11604"/>
                    </a:cubicBezTo>
                    <a:lnTo>
                      <a:pt x="6302" y="11604"/>
                    </a:lnTo>
                    <a:cubicBezTo>
                      <a:pt x="6302" y="11604"/>
                      <a:pt x="6302" y="11354"/>
                      <a:pt x="6302" y="11354"/>
                    </a:cubicBezTo>
                    <a:close/>
                    <a:moveTo>
                      <a:pt x="17174" y="11354"/>
                    </a:moveTo>
                    <a:lnTo>
                      <a:pt x="18365" y="11354"/>
                    </a:lnTo>
                    <a:cubicBezTo>
                      <a:pt x="18365" y="11354"/>
                      <a:pt x="18365" y="11604"/>
                      <a:pt x="18365" y="11604"/>
                    </a:cubicBezTo>
                    <a:lnTo>
                      <a:pt x="17174" y="11604"/>
                    </a:lnTo>
                    <a:lnTo>
                      <a:pt x="17174" y="11354"/>
                    </a:lnTo>
                    <a:close/>
                    <a:moveTo>
                      <a:pt x="11663" y="13853"/>
                    </a:moveTo>
                    <a:lnTo>
                      <a:pt x="12855" y="13853"/>
                    </a:lnTo>
                    <a:cubicBezTo>
                      <a:pt x="12855" y="13853"/>
                      <a:pt x="12855" y="14103"/>
                      <a:pt x="12855" y="14103"/>
                    </a:cubicBezTo>
                    <a:lnTo>
                      <a:pt x="11663" y="14103"/>
                    </a:lnTo>
                    <a:lnTo>
                      <a:pt x="11663" y="13853"/>
                    </a:lnTo>
                    <a:close/>
                    <a:moveTo>
                      <a:pt x="11663" y="13853"/>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pl-PL" dirty="0"/>
              </a:p>
            </p:txBody>
          </p:sp>
        </p:grpSp>
      </p:grpSp>
      <p:grpSp>
        <p:nvGrpSpPr>
          <p:cNvPr id="4" name="Group 3"/>
          <p:cNvGrpSpPr/>
          <p:nvPr/>
        </p:nvGrpSpPr>
        <p:grpSpPr>
          <a:xfrm>
            <a:off x="17859301" y="4113739"/>
            <a:ext cx="3840480" cy="3840480"/>
            <a:chOff x="9752257" y="4122978"/>
            <a:chExt cx="3840480" cy="3840480"/>
          </a:xfrm>
        </p:grpSpPr>
        <p:grpSp>
          <p:nvGrpSpPr>
            <p:cNvPr id="25" name="Group 24"/>
            <p:cNvGrpSpPr>
              <a:grpSpLocks noChangeAspect="1"/>
            </p:cNvGrpSpPr>
            <p:nvPr/>
          </p:nvGrpSpPr>
          <p:grpSpPr>
            <a:xfrm rot="960000">
              <a:off x="9752257" y="4122978"/>
              <a:ext cx="3840480" cy="3840480"/>
              <a:chOff x="1446213" y="10704513"/>
              <a:chExt cx="1676400" cy="1677987"/>
            </a:xfrm>
          </p:grpSpPr>
          <p:sp>
            <p:nvSpPr>
              <p:cNvPr id="26" name="AutoShape 8"/>
              <p:cNvSpPr>
                <a:spLocks/>
              </p:cNvSpPr>
              <p:nvPr/>
            </p:nvSpPr>
            <p:spPr bwMode="auto">
              <a:xfrm rot="20640000">
                <a:off x="1446213" y="10704513"/>
                <a:ext cx="1676400" cy="16779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5"/>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endParaRPr lang="en-US" sz="4000" dirty="0">
                  <a:solidFill>
                    <a:srgbClr val="FFFFFF"/>
                  </a:solidFill>
                  <a:effectLst>
                    <a:outerShdw blurRad="38100" dist="38100" dir="2700000" algn="tl">
                      <a:srgbClr val="000000"/>
                    </a:outerShdw>
                  </a:effectLst>
                  <a:latin typeface="Lato" panose="020F0502020204030203" pitchFamily="34" charset="0"/>
                  <a:cs typeface="Arial" panose="020B0604020202020204" pitchFamily="34" charset="0"/>
                </a:endParaRPr>
              </a:p>
            </p:txBody>
          </p:sp>
          <p:sp>
            <p:nvSpPr>
              <p:cNvPr id="27" name="AutoShape 9"/>
              <p:cNvSpPr>
                <a:spLocks/>
              </p:cNvSpPr>
              <p:nvPr/>
            </p:nvSpPr>
            <p:spPr bwMode="auto">
              <a:xfrm>
                <a:off x="2108200" y="11150599"/>
                <a:ext cx="1009650" cy="1192213"/>
              </a:xfrm>
              <a:custGeom>
                <a:avLst/>
                <a:gdLst>
                  <a:gd name="T0" fmla="*/ 10255 w 20511"/>
                  <a:gd name="T1" fmla="*/ 10800 h 21600"/>
                  <a:gd name="T2" fmla="*/ 10255 w 20511"/>
                  <a:gd name="T3" fmla="*/ 10800 h 21600"/>
                  <a:gd name="T4" fmla="*/ 10255 w 20511"/>
                  <a:gd name="T5" fmla="*/ 10800 h 21600"/>
                  <a:gd name="T6" fmla="*/ 10255 w 20511"/>
                  <a:gd name="T7" fmla="*/ 10800 h 21600"/>
                </a:gdLst>
                <a:ahLst/>
                <a:cxnLst>
                  <a:cxn ang="0">
                    <a:pos x="T0" y="T1"/>
                  </a:cxn>
                  <a:cxn ang="0">
                    <a:pos x="T2" y="T3"/>
                  </a:cxn>
                  <a:cxn ang="0">
                    <a:pos x="T4" y="T5"/>
                  </a:cxn>
                  <a:cxn ang="0">
                    <a:pos x="T6" y="T7"/>
                  </a:cxn>
                </a:cxnLst>
                <a:rect l="0" t="0" r="r" b="b"/>
                <a:pathLst>
                  <a:path w="20511" h="21600">
                    <a:moveTo>
                      <a:pt x="0" y="17019"/>
                    </a:moveTo>
                    <a:lnTo>
                      <a:pt x="8317" y="21600"/>
                    </a:lnTo>
                    <a:cubicBezTo>
                      <a:pt x="8317" y="21600"/>
                      <a:pt x="21600" y="18552"/>
                      <a:pt x="20439" y="5212"/>
                    </a:cubicBezTo>
                    <a:lnTo>
                      <a:pt x="12207" y="0"/>
                    </a:lnTo>
                    <a:lnTo>
                      <a:pt x="0" y="17019"/>
                    </a:lnTo>
                    <a:close/>
                  </a:path>
                </a:pathLst>
              </a:custGeom>
              <a:solidFill>
                <a:schemeClr val="accent5">
                  <a:lumMod val="75000"/>
                </a:schemeClr>
              </a:solidFill>
              <a:ln>
                <a:noFill/>
              </a:ln>
              <a:effectLst/>
              <a:extLst/>
            </p:spPr>
            <p:txBody>
              <a:bodyPr lIns="0" tIns="0" rIns="0" bIns="0" anchor="ctr"/>
              <a:lstStyle/>
              <a:p>
                <a:endParaRPr lang="en-US" dirty="0">
                  <a:latin typeface="Lato" panose="020F0502020204030203" pitchFamily="34" charset="0"/>
                  <a:cs typeface="Arial" panose="020B0604020202020204" pitchFamily="34" charset="0"/>
                </a:endParaRPr>
              </a:p>
            </p:txBody>
          </p:sp>
          <p:sp>
            <p:nvSpPr>
              <p:cNvPr id="28" name="AutoShape 10"/>
              <p:cNvSpPr>
                <a:spLocks/>
              </p:cNvSpPr>
              <p:nvPr/>
            </p:nvSpPr>
            <p:spPr bwMode="auto">
              <a:xfrm rot="20640000">
                <a:off x="1700212" y="10958513"/>
                <a:ext cx="1157287" cy="115728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accent6"/>
              </a:solidFill>
              <a:ln>
                <a:noFill/>
              </a:ln>
              <a:effectLst/>
              <a:ex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endParaRPr lang="en-US" sz="3600" dirty="0">
                  <a:solidFill>
                    <a:srgbClr val="FFFFFF"/>
                  </a:solidFill>
                  <a:latin typeface="Aleo bold" panose="020F0802020204030203" pitchFamily="34" charset="0"/>
                  <a:cs typeface="Arial" panose="020B0604020202020204" pitchFamily="34" charset="0"/>
                </a:endParaRPr>
              </a:p>
            </p:txBody>
          </p:sp>
        </p:grpSp>
        <p:sp>
          <p:nvSpPr>
            <p:cNvPr id="38" name="AutoShape 18"/>
            <p:cNvSpPr>
              <a:spLocks/>
            </p:cNvSpPr>
            <p:nvPr/>
          </p:nvSpPr>
          <p:spPr bwMode="auto">
            <a:xfrm>
              <a:off x="10616108" y="4980434"/>
              <a:ext cx="2076634" cy="1557586"/>
            </a:xfrm>
            <a:custGeom>
              <a:avLst/>
              <a:gdLst/>
              <a:ahLst/>
              <a:cxnLst/>
              <a:rect l="0" t="0" r="r" b="b"/>
              <a:pathLst>
                <a:path w="21600" h="21600">
                  <a:moveTo>
                    <a:pt x="10803" y="0"/>
                  </a:moveTo>
                  <a:lnTo>
                    <a:pt x="1154" y="9295"/>
                  </a:lnTo>
                  <a:lnTo>
                    <a:pt x="5072" y="9295"/>
                  </a:lnTo>
                  <a:lnTo>
                    <a:pt x="5072" y="19368"/>
                  </a:lnTo>
                  <a:lnTo>
                    <a:pt x="3795" y="19368"/>
                  </a:lnTo>
                  <a:lnTo>
                    <a:pt x="3795" y="9574"/>
                  </a:lnTo>
                  <a:lnTo>
                    <a:pt x="2419" y="9574"/>
                  </a:lnTo>
                  <a:lnTo>
                    <a:pt x="2419" y="20112"/>
                  </a:lnTo>
                  <a:lnTo>
                    <a:pt x="1353" y="20112"/>
                  </a:lnTo>
                  <a:lnTo>
                    <a:pt x="1353" y="20856"/>
                  </a:lnTo>
                  <a:lnTo>
                    <a:pt x="0" y="20856"/>
                  </a:lnTo>
                  <a:lnTo>
                    <a:pt x="0" y="21600"/>
                  </a:lnTo>
                  <a:lnTo>
                    <a:pt x="21600" y="21600"/>
                  </a:lnTo>
                  <a:lnTo>
                    <a:pt x="21600" y="20856"/>
                  </a:lnTo>
                  <a:cubicBezTo>
                    <a:pt x="21600" y="20856"/>
                    <a:pt x="20253" y="20856"/>
                    <a:pt x="20253" y="20856"/>
                  </a:cubicBezTo>
                  <a:lnTo>
                    <a:pt x="20253" y="20112"/>
                  </a:lnTo>
                  <a:lnTo>
                    <a:pt x="19181" y="20112"/>
                  </a:lnTo>
                  <a:lnTo>
                    <a:pt x="19181" y="9574"/>
                  </a:lnTo>
                  <a:lnTo>
                    <a:pt x="17793" y="9574"/>
                  </a:lnTo>
                  <a:lnTo>
                    <a:pt x="17793" y="19368"/>
                  </a:lnTo>
                  <a:lnTo>
                    <a:pt x="16516" y="19368"/>
                  </a:lnTo>
                  <a:lnTo>
                    <a:pt x="16516" y="9574"/>
                  </a:lnTo>
                  <a:lnTo>
                    <a:pt x="16510" y="9574"/>
                  </a:lnTo>
                  <a:lnTo>
                    <a:pt x="16510" y="9295"/>
                  </a:lnTo>
                  <a:lnTo>
                    <a:pt x="20446" y="9295"/>
                  </a:lnTo>
                  <a:lnTo>
                    <a:pt x="10803" y="0"/>
                  </a:lnTo>
                  <a:close/>
                  <a:moveTo>
                    <a:pt x="10710" y="3428"/>
                  </a:moveTo>
                  <a:cubicBezTo>
                    <a:pt x="10817" y="3428"/>
                    <a:pt x="10844" y="3525"/>
                    <a:pt x="10844" y="3648"/>
                  </a:cubicBezTo>
                  <a:lnTo>
                    <a:pt x="10844" y="3707"/>
                  </a:lnTo>
                  <a:lnTo>
                    <a:pt x="12499" y="3707"/>
                  </a:lnTo>
                  <a:cubicBezTo>
                    <a:pt x="12607" y="3707"/>
                    <a:pt x="12698" y="3831"/>
                    <a:pt x="12698" y="3953"/>
                  </a:cubicBezTo>
                  <a:cubicBezTo>
                    <a:pt x="12698" y="4011"/>
                    <a:pt x="12677" y="4112"/>
                    <a:pt x="12645" y="4146"/>
                  </a:cubicBezTo>
                  <a:lnTo>
                    <a:pt x="13170" y="5667"/>
                  </a:lnTo>
                  <a:lnTo>
                    <a:pt x="13374" y="5667"/>
                  </a:lnTo>
                  <a:cubicBezTo>
                    <a:pt x="13456" y="5667"/>
                    <a:pt x="13516" y="5749"/>
                    <a:pt x="13496" y="5840"/>
                  </a:cubicBezTo>
                  <a:cubicBezTo>
                    <a:pt x="13435" y="6125"/>
                    <a:pt x="13231" y="6644"/>
                    <a:pt x="12540" y="6644"/>
                  </a:cubicBezTo>
                  <a:cubicBezTo>
                    <a:pt x="11849" y="6644"/>
                    <a:pt x="11640" y="6119"/>
                    <a:pt x="11578" y="5834"/>
                  </a:cubicBezTo>
                  <a:cubicBezTo>
                    <a:pt x="11559" y="5742"/>
                    <a:pt x="11618" y="5667"/>
                    <a:pt x="11701" y="5667"/>
                  </a:cubicBezTo>
                  <a:lnTo>
                    <a:pt x="11876" y="5667"/>
                  </a:lnTo>
                  <a:lnTo>
                    <a:pt x="12406" y="4159"/>
                  </a:lnTo>
                  <a:lnTo>
                    <a:pt x="10844" y="4159"/>
                  </a:lnTo>
                  <a:lnTo>
                    <a:pt x="10844" y="7328"/>
                  </a:lnTo>
                  <a:lnTo>
                    <a:pt x="11602" y="7328"/>
                  </a:lnTo>
                  <a:cubicBezTo>
                    <a:pt x="11709" y="7328"/>
                    <a:pt x="11800" y="7432"/>
                    <a:pt x="11800" y="7554"/>
                  </a:cubicBezTo>
                  <a:cubicBezTo>
                    <a:pt x="11800" y="7677"/>
                    <a:pt x="11709" y="7780"/>
                    <a:pt x="11602" y="7780"/>
                  </a:cubicBezTo>
                  <a:lnTo>
                    <a:pt x="9998" y="7780"/>
                  </a:lnTo>
                  <a:cubicBezTo>
                    <a:pt x="9891" y="7780"/>
                    <a:pt x="9800" y="7677"/>
                    <a:pt x="9800" y="7554"/>
                  </a:cubicBezTo>
                  <a:cubicBezTo>
                    <a:pt x="9800" y="7432"/>
                    <a:pt x="9891" y="7328"/>
                    <a:pt x="9998" y="7328"/>
                  </a:cubicBezTo>
                  <a:lnTo>
                    <a:pt x="10581" y="7328"/>
                  </a:lnTo>
                  <a:lnTo>
                    <a:pt x="10581" y="4159"/>
                  </a:lnTo>
                  <a:lnTo>
                    <a:pt x="9223" y="4159"/>
                  </a:lnTo>
                  <a:lnTo>
                    <a:pt x="9701" y="5667"/>
                  </a:lnTo>
                  <a:lnTo>
                    <a:pt x="9899" y="5667"/>
                  </a:lnTo>
                  <a:cubicBezTo>
                    <a:pt x="9982" y="5667"/>
                    <a:pt x="10041" y="5749"/>
                    <a:pt x="10022" y="5840"/>
                  </a:cubicBezTo>
                  <a:cubicBezTo>
                    <a:pt x="9960" y="6125"/>
                    <a:pt x="9757" y="6644"/>
                    <a:pt x="9066" y="6644"/>
                  </a:cubicBezTo>
                  <a:cubicBezTo>
                    <a:pt x="8374" y="6644"/>
                    <a:pt x="8165" y="6119"/>
                    <a:pt x="8104" y="5834"/>
                  </a:cubicBezTo>
                  <a:cubicBezTo>
                    <a:pt x="8084" y="5742"/>
                    <a:pt x="8144" y="5667"/>
                    <a:pt x="8226" y="5667"/>
                  </a:cubicBezTo>
                  <a:lnTo>
                    <a:pt x="8395" y="5667"/>
                  </a:lnTo>
                  <a:lnTo>
                    <a:pt x="8931" y="4093"/>
                  </a:lnTo>
                  <a:cubicBezTo>
                    <a:pt x="8914" y="4063"/>
                    <a:pt x="8902" y="3994"/>
                    <a:pt x="8902" y="3953"/>
                  </a:cubicBezTo>
                  <a:cubicBezTo>
                    <a:pt x="8902" y="3831"/>
                    <a:pt x="8993" y="3707"/>
                    <a:pt x="9101" y="3707"/>
                  </a:cubicBezTo>
                  <a:lnTo>
                    <a:pt x="10581" y="3707"/>
                  </a:lnTo>
                  <a:lnTo>
                    <a:pt x="10581" y="3648"/>
                  </a:lnTo>
                  <a:cubicBezTo>
                    <a:pt x="10581" y="3525"/>
                    <a:pt x="10602" y="3428"/>
                    <a:pt x="10710" y="3428"/>
                  </a:cubicBezTo>
                  <a:close/>
                  <a:moveTo>
                    <a:pt x="8996" y="4465"/>
                  </a:moveTo>
                  <a:cubicBezTo>
                    <a:pt x="8996" y="4465"/>
                    <a:pt x="8582" y="5614"/>
                    <a:pt x="8582" y="5614"/>
                  </a:cubicBezTo>
                  <a:lnTo>
                    <a:pt x="9386" y="5614"/>
                  </a:lnTo>
                  <a:lnTo>
                    <a:pt x="8996" y="4465"/>
                  </a:lnTo>
                  <a:close/>
                  <a:moveTo>
                    <a:pt x="12540" y="4465"/>
                  </a:moveTo>
                  <a:cubicBezTo>
                    <a:pt x="12540" y="4465"/>
                    <a:pt x="12126" y="5614"/>
                    <a:pt x="12126" y="5614"/>
                  </a:cubicBezTo>
                  <a:lnTo>
                    <a:pt x="12931" y="5614"/>
                  </a:lnTo>
                  <a:lnTo>
                    <a:pt x="12540" y="4465"/>
                  </a:lnTo>
                  <a:close/>
                  <a:moveTo>
                    <a:pt x="6728" y="9574"/>
                  </a:moveTo>
                  <a:lnTo>
                    <a:pt x="8104" y="9574"/>
                  </a:lnTo>
                  <a:cubicBezTo>
                    <a:pt x="8104" y="9574"/>
                    <a:pt x="8104" y="19368"/>
                    <a:pt x="8104" y="19368"/>
                  </a:cubicBezTo>
                  <a:lnTo>
                    <a:pt x="6728" y="19368"/>
                  </a:lnTo>
                  <a:lnTo>
                    <a:pt x="6728" y="9574"/>
                  </a:lnTo>
                  <a:close/>
                  <a:moveTo>
                    <a:pt x="13257" y="9574"/>
                  </a:moveTo>
                  <a:lnTo>
                    <a:pt x="14633" y="9574"/>
                  </a:lnTo>
                  <a:cubicBezTo>
                    <a:pt x="14633" y="9574"/>
                    <a:pt x="14633" y="19368"/>
                    <a:pt x="14633" y="19368"/>
                  </a:cubicBezTo>
                  <a:lnTo>
                    <a:pt x="13257" y="19368"/>
                  </a:lnTo>
                  <a:lnTo>
                    <a:pt x="13257" y="9574"/>
                  </a:lnTo>
                  <a:close/>
                  <a:moveTo>
                    <a:pt x="13257" y="9574"/>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Text" lastClr="000000"/>
                </a:solidFill>
                <a:effectLst/>
                <a:uLnTx/>
                <a:uFillTx/>
              </a:endParaRPr>
            </a:p>
          </p:txBody>
        </p:sp>
      </p:grpSp>
      <p:pic>
        <p:nvPicPr>
          <p:cNvPr id="42" name="Picture 41"/>
          <p:cNvPicPr>
            <a:picLocks noChangeAspect="1"/>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backgroundRemoval t="1600" b="100000" l="10000" r="9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2900017" y="291314"/>
            <a:ext cx="1134302" cy="1134302"/>
          </a:xfrm>
          <a:prstGeom prst="rect">
            <a:avLst/>
          </a:prstGeom>
        </p:spPr>
      </p:pic>
      <p:sp>
        <p:nvSpPr>
          <p:cNvPr id="39" name="Rectangle 38"/>
          <p:cNvSpPr/>
          <p:nvPr/>
        </p:nvSpPr>
        <p:spPr>
          <a:xfrm>
            <a:off x="20880925" y="13189868"/>
            <a:ext cx="3503075" cy="400110"/>
          </a:xfrm>
          <a:prstGeom prst="rect">
            <a:avLst/>
          </a:prstGeom>
        </p:spPr>
        <p:txBody>
          <a:bodyPr wrap="none">
            <a:spAutoFit/>
          </a:bodyPr>
          <a:lstStyle/>
          <a:p>
            <a:r>
              <a:rPr lang="en-US" sz="2000" dirty="0"/>
              <a:t>Illinois Blockchain Initiative ©</a:t>
            </a:r>
          </a:p>
        </p:txBody>
      </p:sp>
    </p:spTree>
    <p:extLst>
      <p:ext uri="{BB962C8B-B14F-4D97-AF65-F5344CB8AC3E}">
        <p14:creationId xmlns:p14="http://schemas.microsoft.com/office/powerpoint/2010/main" val="11050637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13444" y="979405"/>
            <a:ext cx="14060259" cy="1366528"/>
          </a:xfrm>
        </p:spPr>
        <p:txBody>
          <a:bodyPr/>
          <a:lstStyle/>
          <a:p>
            <a:r>
              <a:rPr lang="en-US" dirty="0"/>
              <a:t>Developing an Ecosystem</a:t>
            </a:r>
          </a:p>
        </p:txBody>
      </p:sp>
      <p:sp>
        <p:nvSpPr>
          <p:cNvPr id="4" name="Rectangle 3"/>
          <p:cNvSpPr/>
          <p:nvPr/>
        </p:nvSpPr>
        <p:spPr>
          <a:xfrm>
            <a:off x="1438275" y="3429000"/>
            <a:ext cx="6953250" cy="8858250"/>
          </a:xfrm>
          <a:prstGeom prst="rect">
            <a:avLst/>
          </a:prstGeom>
          <a:solidFill>
            <a:schemeClr val="tx1">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8753984" y="3429000"/>
            <a:ext cx="6953250" cy="8858250"/>
          </a:xfrm>
          <a:prstGeom prst="rect">
            <a:avLst/>
          </a:prstGeom>
          <a:solidFill>
            <a:schemeClr val="tx1">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6117842" y="3429000"/>
            <a:ext cx="6953250" cy="8858250"/>
          </a:xfrm>
          <a:prstGeom prst="rect">
            <a:avLst/>
          </a:prstGeom>
          <a:solidFill>
            <a:schemeClr val="tx1">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2565347" y="3731486"/>
            <a:ext cx="4686353" cy="4686351"/>
            <a:chOff x="11134725" y="5803900"/>
            <a:chExt cx="2111376" cy="2111375"/>
          </a:xfrm>
        </p:grpSpPr>
        <p:sp>
          <p:nvSpPr>
            <p:cNvPr id="10" name="Freeform 5"/>
            <p:cNvSpPr>
              <a:spLocks noChangeAspect="1"/>
            </p:cNvSpPr>
            <p:nvPr/>
          </p:nvSpPr>
          <p:spPr bwMode="auto">
            <a:xfrm>
              <a:off x="11134725" y="5803900"/>
              <a:ext cx="2111375" cy="2111375"/>
            </a:xfrm>
            <a:custGeom>
              <a:avLst/>
              <a:gdLst>
                <a:gd name="T0" fmla="*/ 560 w 560"/>
                <a:gd name="T1" fmla="*/ 280 h 560"/>
                <a:gd name="T2" fmla="*/ 362 w 560"/>
                <a:gd name="T3" fmla="*/ 548 h 560"/>
                <a:gd name="T4" fmla="*/ 280 w 560"/>
                <a:gd name="T5" fmla="*/ 560 h 560"/>
                <a:gd name="T6" fmla="*/ 0 w 560"/>
                <a:gd name="T7" fmla="*/ 280 h 560"/>
                <a:gd name="T8" fmla="*/ 280 w 560"/>
                <a:gd name="T9" fmla="*/ 0 h 560"/>
                <a:gd name="T10" fmla="*/ 557 w 560"/>
                <a:gd name="T11" fmla="*/ 240 h 560"/>
                <a:gd name="T12" fmla="*/ 560 w 560"/>
                <a:gd name="T13" fmla="*/ 280 h 560"/>
              </a:gdLst>
              <a:ahLst/>
              <a:cxnLst>
                <a:cxn ang="0">
                  <a:pos x="T0" y="T1"/>
                </a:cxn>
                <a:cxn ang="0">
                  <a:pos x="T2" y="T3"/>
                </a:cxn>
                <a:cxn ang="0">
                  <a:pos x="T4" y="T5"/>
                </a:cxn>
                <a:cxn ang="0">
                  <a:pos x="T6" y="T7"/>
                </a:cxn>
                <a:cxn ang="0">
                  <a:pos x="T8" y="T9"/>
                </a:cxn>
                <a:cxn ang="0">
                  <a:pos x="T10" y="T11"/>
                </a:cxn>
                <a:cxn ang="0">
                  <a:pos x="T12" y="T13"/>
                </a:cxn>
              </a:cxnLst>
              <a:rect l="0" t="0" r="r" b="b"/>
              <a:pathLst>
                <a:path w="560" h="560">
                  <a:moveTo>
                    <a:pt x="560" y="280"/>
                  </a:moveTo>
                  <a:cubicBezTo>
                    <a:pt x="560" y="406"/>
                    <a:pt x="476" y="513"/>
                    <a:pt x="362" y="548"/>
                  </a:cubicBezTo>
                  <a:cubicBezTo>
                    <a:pt x="336" y="556"/>
                    <a:pt x="308" y="560"/>
                    <a:pt x="280" y="560"/>
                  </a:cubicBezTo>
                  <a:cubicBezTo>
                    <a:pt x="125" y="560"/>
                    <a:pt x="0" y="435"/>
                    <a:pt x="0" y="280"/>
                  </a:cubicBezTo>
                  <a:cubicBezTo>
                    <a:pt x="0" y="125"/>
                    <a:pt x="125" y="0"/>
                    <a:pt x="280" y="0"/>
                  </a:cubicBezTo>
                  <a:cubicBezTo>
                    <a:pt x="421" y="0"/>
                    <a:pt x="538" y="105"/>
                    <a:pt x="557" y="240"/>
                  </a:cubicBezTo>
                  <a:cubicBezTo>
                    <a:pt x="559" y="253"/>
                    <a:pt x="560" y="267"/>
                    <a:pt x="560" y="28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6"/>
            <p:cNvSpPr>
              <a:spLocks noChangeAspect="1"/>
            </p:cNvSpPr>
            <p:nvPr/>
          </p:nvSpPr>
          <p:spPr bwMode="auto">
            <a:xfrm>
              <a:off x="11745913" y="6215063"/>
              <a:ext cx="1500188" cy="1654175"/>
            </a:xfrm>
            <a:custGeom>
              <a:avLst/>
              <a:gdLst>
                <a:gd name="T0" fmla="*/ 398 w 398"/>
                <a:gd name="T1" fmla="*/ 171 h 439"/>
                <a:gd name="T2" fmla="*/ 395 w 398"/>
                <a:gd name="T3" fmla="*/ 131 h 439"/>
                <a:gd name="T4" fmla="*/ 198 w 398"/>
                <a:gd name="T5" fmla="*/ 0 h 439"/>
                <a:gd name="T6" fmla="*/ 0 w 398"/>
                <a:gd name="T7" fmla="*/ 318 h 439"/>
                <a:gd name="T8" fmla="*/ 200 w 398"/>
                <a:gd name="T9" fmla="*/ 439 h 439"/>
                <a:gd name="T10" fmla="*/ 398 w 398"/>
                <a:gd name="T11" fmla="*/ 171 h 439"/>
              </a:gdLst>
              <a:ahLst/>
              <a:cxnLst>
                <a:cxn ang="0">
                  <a:pos x="T0" y="T1"/>
                </a:cxn>
                <a:cxn ang="0">
                  <a:pos x="T2" y="T3"/>
                </a:cxn>
                <a:cxn ang="0">
                  <a:pos x="T4" y="T5"/>
                </a:cxn>
                <a:cxn ang="0">
                  <a:pos x="T6" y="T7"/>
                </a:cxn>
                <a:cxn ang="0">
                  <a:pos x="T8" y="T9"/>
                </a:cxn>
                <a:cxn ang="0">
                  <a:pos x="T10" y="T11"/>
                </a:cxn>
              </a:cxnLst>
              <a:rect l="0" t="0" r="r" b="b"/>
              <a:pathLst>
                <a:path w="398" h="439">
                  <a:moveTo>
                    <a:pt x="398" y="171"/>
                  </a:moveTo>
                  <a:cubicBezTo>
                    <a:pt x="398" y="158"/>
                    <a:pt x="397" y="144"/>
                    <a:pt x="395" y="131"/>
                  </a:cubicBezTo>
                  <a:cubicBezTo>
                    <a:pt x="198" y="0"/>
                    <a:pt x="198" y="0"/>
                    <a:pt x="198" y="0"/>
                  </a:cubicBezTo>
                  <a:cubicBezTo>
                    <a:pt x="0" y="318"/>
                    <a:pt x="0" y="318"/>
                    <a:pt x="0" y="318"/>
                  </a:cubicBezTo>
                  <a:cubicBezTo>
                    <a:pt x="200" y="439"/>
                    <a:pt x="200" y="439"/>
                    <a:pt x="200" y="439"/>
                  </a:cubicBezTo>
                  <a:cubicBezTo>
                    <a:pt x="315" y="404"/>
                    <a:pt x="398" y="297"/>
                    <a:pt x="398" y="171"/>
                  </a:cubicBezTo>
                  <a:close/>
                </a:path>
              </a:pathLst>
            </a:custGeom>
            <a:solidFill>
              <a:schemeClr val="accent5">
                <a:lumMod val="75000"/>
                <a:alpha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Oval 7"/>
            <p:cNvSpPr>
              <a:spLocks noChangeAspect="1" noChangeArrowheads="1"/>
            </p:cNvSpPr>
            <p:nvPr/>
          </p:nvSpPr>
          <p:spPr bwMode="auto">
            <a:xfrm>
              <a:off x="11477625" y="6146800"/>
              <a:ext cx="1420813" cy="142557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9" name="Group 18"/>
          <p:cNvGrpSpPr>
            <a:grpSpLocks noChangeAspect="1"/>
          </p:cNvGrpSpPr>
          <p:nvPr/>
        </p:nvGrpSpPr>
        <p:grpSpPr>
          <a:xfrm>
            <a:off x="9887432" y="3731486"/>
            <a:ext cx="4686353" cy="4686351"/>
            <a:chOff x="11134725" y="5803900"/>
            <a:chExt cx="2111376" cy="2111375"/>
          </a:xfrm>
        </p:grpSpPr>
        <p:sp>
          <p:nvSpPr>
            <p:cNvPr id="21" name="Freeform 5"/>
            <p:cNvSpPr>
              <a:spLocks noChangeAspect="1"/>
            </p:cNvSpPr>
            <p:nvPr/>
          </p:nvSpPr>
          <p:spPr bwMode="auto">
            <a:xfrm>
              <a:off x="11134725" y="5803900"/>
              <a:ext cx="2111375" cy="2111375"/>
            </a:xfrm>
            <a:custGeom>
              <a:avLst/>
              <a:gdLst>
                <a:gd name="T0" fmla="*/ 560 w 560"/>
                <a:gd name="T1" fmla="*/ 280 h 560"/>
                <a:gd name="T2" fmla="*/ 362 w 560"/>
                <a:gd name="T3" fmla="*/ 548 h 560"/>
                <a:gd name="T4" fmla="*/ 280 w 560"/>
                <a:gd name="T5" fmla="*/ 560 h 560"/>
                <a:gd name="T6" fmla="*/ 0 w 560"/>
                <a:gd name="T7" fmla="*/ 280 h 560"/>
                <a:gd name="T8" fmla="*/ 280 w 560"/>
                <a:gd name="T9" fmla="*/ 0 h 560"/>
                <a:gd name="T10" fmla="*/ 557 w 560"/>
                <a:gd name="T11" fmla="*/ 240 h 560"/>
                <a:gd name="T12" fmla="*/ 560 w 560"/>
                <a:gd name="T13" fmla="*/ 280 h 560"/>
              </a:gdLst>
              <a:ahLst/>
              <a:cxnLst>
                <a:cxn ang="0">
                  <a:pos x="T0" y="T1"/>
                </a:cxn>
                <a:cxn ang="0">
                  <a:pos x="T2" y="T3"/>
                </a:cxn>
                <a:cxn ang="0">
                  <a:pos x="T4" y="T5"/>
                </a:cxn>
                <a:cxn ang="0">
                  <a:pos x="T6" y="T7"/>
                </a:cxn>
                <a:cxn ang="0">
                  <a:pos x="T8" y="T9"/>
                </a:cxn>
                <a:cxn ang="0">
                  <a:pos x="T10" y="T11"/>
                </a:cxn>
                <a:cxn ang="0">
                  <a:pos x="T12" y="T13"/>
                </a:cxn>
              </a:cxnLst>
              <a:rect l="0" t="0" r="r" b="b"/>
              <a:pathLst>
                <a:path w="560" h="560">
                  <a:moveTo>
                    <a:pt x="560" y="280"/>
                  </a:moveTo>
                  <a:cubicBezTo>
                    <a:pt x="560" y="406"/>
                    <a:pt x="476" y="513"/>
                    <a:pt x="362" y="548"/>
                  </a:cubicBezTo>
                  <a:cubicBezTo>
                    <a:pt x="336" y="556"/>
                    <a:pt x="308" y="560"/>
                    <a:pt x="280" y="560"/>
                  </a:cubicBezTo>
                  <a:cubicBezTo>
                    <a:pt x="125" y="560"/>
                    <a:pt x="0" y="435"/>
                    <a:pt x="0" y="280"/>
                  </a:cubicBezTo>
                  <a:cubicBezTo>
                    <a:pt x="0" y="125"/>
                    <a:pt x="125" y="0"/>
                    <a:pt x="280" y="0"/>
                  </a:cubicBezTo>
                  <a:cubicBezTo>
                    <a:pt x="421" y="0"/>
                    <a:pt x="538" y="105"/>
                    <a:pt x="557" y="240"/>
                  </a:cubicBezTo>
                  <a:cubicBezTo>
                    <a:pt x="559" y="253"/>
                    <a:pt x="560" y="267"/>
                    <a:pt x="560" y="28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6"/>
            <p:cNvSpPr>
              <a:spLocks noChangeAspect="1"/>
            </p:cNvSpPr>
            <p:nvPr/>
          </p:nvSpPr>
          <p:spPr bwMode="auto">
            <a:xfrm>
              <a:off x="11745913" y="6215063"/>
              <a:ext cx="1500188" cy="1654175"/>
            </a:xfrm>
            <a:custGeom>
              <a:avLst/>
              <a:gdLst>
                <a:gd name="T0" fmla="*/ 398 w 398"/>
                <a:gd name="T1" fmla="*/ 171 h 439"/>
                <a:gd name="T2" fmla="*/ 395 w 398"/>
                <a:gd name="T3" fmla="*/ 131 h 439"/>
                <a:gd name="T4" fmla="*/ 198 w 398"/>
                <a:gd name="T5" fmla="*/ 0 h 439"/>
                <a:gd name="T6" fmla="*/ 0 w 398"/>
                <a:gd name="T7" fmla="*/ 318 h 439"/>
                <a:gd name="T8" fmla="*/ 200 w 398"/>
                <a:gd name="T9" fmla="*/ 439 h 439"/>
                <a:gd name="T10" fmla="*/ 398 w 398"/>
                <a:gd name="T11" fmla="*/ 171 h 439"/>
              </a:gdLst>
              <a:ahLst/>
              <a:cxnLst>
                <a:cxn ang="0">
                  <a:pos x="T0" y="T1"/>
                </a:cxn>
                <a:cxn ang="0">
                  <a:pos x="T2" y="T3"/>
                </a:cxn>
                <a:cxn ang="0">
                  <a:pos x="T4" y="T5"/>
                </a:cxn>
                <a:cxn ang="0">
                  <a:pos x="T6" y="T7"/>
                </a:cxn>
                <a:cxn ang="0">
                  <a:pos x="T8" y="T9"/>
                </a:cxn>
                <a:cxn ang="0">
                  <a:pos x="T10" y="T11"/>
                </a:cxn>
              </a:cxnLst>
              <a:rect l="0" t="0" r="r" b="b"/>
              <a:pathLst>
                <a:path w="398" h="439">
                  <a:moveTo>
                    <a:pt x="398" y="171"/>
                  </a:moveTo>
                  <a:cubicBezTo>
                    <a:pt x="398" y="158"/>
                    <a:pt x="397" y="144"/>
                    <a:pt x="395" y="131"/>
                  </a:cubicBezTo>
                  <a:cubicBezTo>
                    <a:pt x="198" y="0"/>
                    <a:pt x="198" y="0"/>
                    <a:pt x="198" y="0"/>
                  </a:cubicBezTo>
                  <a:cubicBezTo>
                    <a:pt x="0" y="318"/>
                    <a:pt x="0" y="318"/>
                    <a:pt x="0" y="318"/>
                  </a:cubicBezTo>
                  <a:cubicBezTo>
                    <a:pt x="200" y="439"/>
                    <a:pt x="200" y="439"/>
                    <a:pt x="200" y="439"/>
                  </a:cubicBezTo>
                  <a:cubicBezTo>
                    <a:pt x="315" y="404"/>
                    <a:pt x="398" y="297"/>
                    <a:pt x="398" y="171"/>
                  </a:cubicBezTo>
                  <a:close/>
                </a:path>
              </a:pathLst>
            </a:custGeom>
            <a:solidFill>
              <a:schemeClr val="accent3">
                <a:lumMod val="75000"/>
                <a:alpha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Oval 7"/>
            <p:cNvSpPr>
              <a:spLocks noChangeAspect="1" noChangeArrowheads="1"/>
            </p:cNvSpPr>
            <p:nvPr/>
          </p:nvSpPr>
          <p:spPr bwMode="auto">
            <a:xfrm>
              <a:off x="11477625" y="6146800"/>
              <a:ext cx="1420813" cy="1425575"/>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0" name="Group 29"/>
          <p:cNvGrpSpPr>
            <a:grpSpLocks noChangeAspect="1"/>
          </p:cNvGrpSpPr>
          <p:nvPr/>
        </p:nvGrpSpPr>
        <p:grpSpPr>
          <a:xfrm>
            <a:off x="17172494" y="3731486"/>
            <a:ext cx="4686353" cy="4686351"/>
            <a:chOff x="11134725" y="5803900"/>
            <a:chExt cx="2111376" cy="2111375"/>
          </a:xfrm>
        </p:grpSpPr>
        <p:sp>
          <p:nvSpPr>
            <p:cNvPr id="32" name="Freeform 5"/>
            <p:cNvSpPr>
              <a:spLocks noChangeAspect="1"/>
            </p:cNvSpPr>
            <p:nvPr/>
          </p:nvSpPr>
          <p:spPr bwMode="auto">
            <a:xfrm>
              <a:off x="11134725" y="5803900"/>
              <a:ext cx="2111375" cy="2111375"/>
            </a:xfrm>
            <a:custGeom>
              <a:avLst/>
              <a:gdLst>
                <a:gd name="T0" fmla="*/ 560 w 560"/>
                <a:gd name="T1" fmla="*/ 280 h 560"/>
                <a:gd name="T2" fmla="*/ 362 w 560"/>
                <a:gd name="T3" fmla="*/ 548 h 560"/>
                <a:gd name="T4" fmla="*/ 280 w 560"/>
                <a:gd name="T5" fmla="*/ 560 h 560"/>
                <a:gd name="T6" fmla="*/ 0 w 560"/>
                <a:gd name="T7" fmla="*/ 280 h 560"/>
                <a:gd name="T8" fmla="*/ 280 w 560"/>
                <a:gd name="T9" fmla="*/ 0 h 560"/>
                <a:gd name="T10" fmla="*/ 557 w 560"/>
                <a:gd name="T11" fmla="*/ 240 h 560"/>
                <a:gd name="T12" fmla="*/ 560 w 560"/>
                <a:gd name="T13" fmla="*/ 280 h 560"/>
              </a:gdLst>
              <a:ahLst/>
              <a:cxnLst>
                <a:cxn ang="0">
                  <a:pos x="T0" y="T1"/>
                </a:cxn>
                <a:cxn ang="0">
                  <a:pos x="T2" y="T3"/>
                </a:cxn>
                <a:cxn ang="0">
                  <a:pos x="T4" y="T5"/>
                </a:cxn>
                <a:cxn ang="0">
                  <a:pos x="T6" y="T7"/>
                </a:cxn>
                <a:cxn ang="0">
                  <a:pos x="T8" y="T9"/>
                </a:cxn>
                <a:cxn ang="0">
                  <a:pos x="T10" y="T11"/>
                </a:cxn>
                <a:cxn ang="0">
                  <a:pos x="T12" y="T13"/>
                </a:cxn>
              </a:cxnLst>
              <a:rect l="0" t="0" r="r" b="b"/>
              <a:pathLst>
                <a:path w="560" h="560">
                  <a:moveTo>
                    <a:pt x="560" y="280"/>
                  </a:moveTo>
                  <a:cubicBezTo>
                    <a:pt x="560" y="406"/>
                    <a:pt x="476" y="513"/>
                    <a:pt x="362" y="548"/>
                  </a:cubicBezTo>
                  <a:cubicBezTo>
                    <a:pt x="336" y="556"/>
                    <a:pt x="308" y="560"/>
                    <a:pt x="280" y="560"/>
                  </a:cubicBezTo>
                  <a:cubicBezTo>
                    <a:pt x="125" y="560"/>
                    <a:pt x="0" y="435"/>
                    <a:pt x="0" y="280"/>
                  </a:cubicBezTo>
                  <a:cubicBezTo>
                    <a:pt x="0" y="125"/>
                    <a:pt x="125" y="0"/>
                    <a:pt x="280" y="0"/>
                  </a:cubicBezTo>
                  <a:cubicBezTo>
                    <a:pt x="421" y="0"/>
                    <a:pt x="538" y="105"/>
                    <a:pt x="557" y="240"/>
                  </a:cubicBezTo>
                  <a:cubicBezTo>
                    <a:pt x="559" y="253"/>
                    <a:pt x="560" y="267"/>
                    <a:pt x="560" y="28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6"/>
            <p:cNvSpPr>
              <a:spLocks noChangeAspect="1"/>
            </p:cNvSpPr>
            <p:nvPr/>
          </p:nvSpPr>
          <p:spPr bwMode="auto">
            <a:xfrm>
              <a:off x="11745913" y="6215063"/>
              <a:ext cx="1500188" cy="1654175"/>
            </a:xfrm>
            <a:custGeom>
              <a:avLst/>
              <a:gdLst>
                <a:gd name="T0" fmla="*/ 398 w 398"/>
                <a:gd name="T1" fmla="*/ 171 h 439"/>
                <a:gd name="T2" fmla="*/ 395 w 398"/>
                <a:gd name="T3" fmla="*/ 131 h 439"/>
                <a:gd name="T4" fmla="*/ 198 w 398"/>
                <a:gd name="T5" fmla="*/ 0 h 439"/>
                <a:gd name="T6" fmla="*/ 0 w 398"/>
                <a:gd name="T7" fmla="*/ 318 h 439"/>
                <a:gd name="T8" fmla="*/ 200 w 398"/>
                <a:gd name="T9" fmla="*/ 439 h 439"/>
                <a:gd name="T10" fmla="*/ 398 w 398"/>
                <a:gd name="T11" fmla="*/ 171 h 439"/>
              </a:gdLst>
              <a:ahLst/>
              <a:cxnLst>
                <a:cxn ang="0">
                  <a:pos x="T0" y="T1"/>
                </a:cxn>
                <a:cxn ang="0">
                  <a:pos x="T2" y="T3"/>
                </a:cxn>
                <a:cxn ang="0">
                  <a:pos x="T4" y="T5"/>
                </a:cxn>
                <a:cxn ang="0">
                  <a:pos x="T6" y="T7"/>
                </a:cxn>
                <a:cxn ang="0">
                  <a:pos x="T8" y="T9"/>
                </a:cxn>
                <a:cxn ang="0">
                  <a:pos x="T10" y="T11"/>
                </a:cxn>
              </a:cxnLst>
              <a:rect l="0" t="0" r="r" b="b"/>
              <a:pathLst>
                <a:path w="398" h="439">
                  <a:moveTo>
                    <a:pt x="398" y="171"/>
                  </a:moveTo>
                  <a:cubicBezTo>
                    <a:pt x="398" y="158"/>
                    <a:pt x="397" y="144"/>
                    <a:pt x="395" y="131"/>
                  </a:cubicBezTo>
                  <a:cubicBezTo>
                    <a:pt x="198" y="0"/>
                    <a:pt x="198" y="0"/>
                    <a:pt x="198" y="0"/>
                  </a:cubicBezTo>
                  <a:cubicBezTo>
                    <a:pt x="0" y="318"/>
                    <a:pt x="0" y="318"/>
                    <a:pt x="0" y="318"/>
                  </a:cubicBezTo>
                  <a:cubicBezTo>
                    <a:pt x="200" y="439"/>
                    <a:pt x="200" y="439"/>
                    <a:pt x="200" y="439"/>
                  </a:cubicBezTo>
                  <a:cubicBezTo>
                    <a:pt x="315" y="404"/>
                    <a:pt x="398" y="297"/>
                    <a:pt x="398" y="171"/>
                  </a:cubicBezTo>
                  <a:close/>
                </a:path>
              </a:pathLst>
            </a:custGeom>
            <a:solidFill>
              <a:schemeClr val="tx2">
                <a:lumMod val="75000"/>
                <a:alpha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Oval 7"/>
            <p:cNvSpPr>
              <a:spLocks noChangeAspect="1" noChangeArrowheads="1"/>
            </p:cNvSpPr>
            <p:nvPr/>
          </p:nvSpPr>
          <p:spPr bwMode="auto">
            <a:xfrm>
              <a:off x="11477625" y="6146800"/>
              <a:ext cx="1420813" cy="1425575"/>
            </a:xfrm>
            <a:prstGeom prst="ellipse">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40" name="TextBox 39"/>
          <p:cNvSpPr txBox="1"/>
          <p:nvPr/>
        </p:nvSpPr>
        <p:spPr>
          <a:xfrm>
            <a:off x="2064302" y="9847579"/>
            <a:ext cx="5586989" cy="1815882"/>
          </a:xfrm>
          <a:prstGeom prst="rect">
            <a:avLst/>
          </a:prstGeom>
          <a:noFill/>
        </p:spPr>
        <p:txBody>
          <a:bodyPr wrap="square" rtlCol="0">
            <a:spAutoFit/>
          </a:bodyPr>
          <a:lstStyle/>
          <a:p>
            <a:pPr algn="ctr"/>
            <a:r>
              <a:rPr lang="en-US" sz="2800" dirty="0">
                <a:latin typeface="Lato Light" panose="020F0302020204030203" pitchFamily="34" charset="0"/>
              </a:rPr>
              <a:t>Partnering with educational institutions to incorporate curriculum into schools and colleges to support workforce development.</a:t>
            </a:r>
          </a:p>
        </p:txBody>
      </p:sp>
      <p:sp>
        <p:nvSpPr>
          <p:cNvPr id="35" name="AutoShape 13"/>
          <p:cNvSpPr>
            <a:spLocks/>
          </p:cNvSpPr>
          <p:nvPr/>
        </p:nvSpPr>
        <p:spPr bwMode="auto">
          <a:xfrm>
            <a:off x="3966406" y="4833633"/>
            <a:ext cx="1896988" cy="2112187"/>
          </a:xfrm>
          <a:custGeom>
            <a:avLst/>
            <a:gdLst/>
            <a:ahLst/>
            <a:cxnLst/>
            <a:rect l="0" t="0" r="r" b="b"/>
            <a:pathLst>
              <a:path w="21600" h="21600">
                <a:moveTo>
                  <a:pt x="10569" y="0"/>
                </a:moveTo>
                <a:lnTo>
                  <a:pt x="2170" y="3627"/>
                </a:lnTo>
                <a:lnTo>
                  <a:pt x="5964" y="5263"/>
                </a:lnTo>
                <a:cubicBezTo>
                  <a:pt x="8618" y="3117"/>
                  <a:pt x="12525" y="3117"/>
                  <a:pt x="15180" y="5263"/>
                </a:cubicBezTo>
                <a:lnTo>
                  <a:pt x="18432" y="3856"/>
                </a:lnTo>
                <a:cubicBezTo>
                  <a:pt x="18536" y="3903"/>
                  <a:pt x="18576" y="3976"/>
                  <a:pt x="18576" y="4049"/>
                </a:cubicBezTo>
                <a:lnTo>
                  <a:pt x="18576" y="6816"/>
                </a:lnTo>
                <a:cubicBezTo>
                  <a:pt x="18340" y="6887"/>
                  <a:pt x="18167" y="7082"/>
                  <a:pt x="18167" y="7311"/>
                </a:cubicBezTo>
                <a:cubicBezTo>
                  <a:pt x="18167" y="7492"/>
                  <a:pt x="18276" y="7650"/>
                  <a:pt x="18438" y="7744"/>
                </a:cubicBezTo>
                <a:lnTo>
                  <a:pt x="18209" y="8775"/>
                </a:lnTo>
                <a:lnTo>
                  <a:pt x="19334" y="8775"/>
                </a:lnTo>
                <a:lnTo>
                  <a:pt x="19105" y="7744"/>
                </a:lnTo>
                <a:cubicBezTo>
                  <a:pt x="19267" y="7650"/>
                  <a:pt x="19376" y="7492"/>
                  <a:pt x="19376" y="7311"/>
                </a:cubicBezTo>
                <a:cubicBezTo>
                  <a:pt x="19376" y="7082"/>
                  <a:pt x="19203" y="6887"/>
                  <a:pt x="18967" y="6816"/>
                </a:cubicBezTo>
                <a:lnTo>
                  <a:pt x="18967" y="4018"/>
                </a:lnTo>
                <a:cubicBezTo>
                  <a:pt x="18967" y="3900"/>
                  <a:pt x="18933" y="3780"/>
                  <a:pt x="18853" y="3674"/>
                </a:cubicBezTo>
                <a:cubicBezTo>
                  <a:pt x="18785" y="3583"/>
                  <a:pt x="18686" y="3503"/>
                  <a:pt x="18540" y="3439"/>
                </a:cubicBezTo>
                <a:cubicBezTo>
                  <a:pt x="17766" y="3105"/>
                  <a:pt x="10569" y="0"/>
                  <a:pt x="10569" y="0"/>
                </a:cubicBezTo>
                <a:close/>
                <a:moveTo>
                  <a:pt x="10695" y="3960"/>
                </a:moveTo>
                <a:cubicBezTo>
                  <a:pt x="9279" y="3960"/>
                  <a:pt x="7866" y="4421"/>
                  <a:pt x="6721" y="5347"/>
                </a:cubicBezTo>
                <a:cubicBezTo>
                  <a:pt x="6595" y="5450"/>
                  <a:pt x="6469" y="5560"/>
                  <a:pt x="6348" y="5675"/>
                </a:cubicBezTo>
                <a:lnTo>
                  <a:pt x="6348" y="8135"/>
                </a:lnTo>
                <a:cubicBezTo>
                  <a:pt x="7237" y="7291"/>
                  <a:pt x="8324" y="6754"/>
                  <a:pt x="9468" y="6535"/>
                </a:cubicBezTo>
                <a:cubicBezTo>
                  <a:pt x="10276" y="6377"/>
                  <a:pt x="11114" y="6379"/>
                  <a:pt x="11921" y="6535"/>
                </a:cubicBezTo>
                <a:cubicBezTo>
                  <a:pt x="13065" y="6756"/>
                  <a:pt x="14159" y="7291"/>
                  <a:pt x="15047" y="8135"/>
                </a:cubicBezTo>
                <a:cubicBezTo>
                  <a:pt x="15047" y="8135"/>
                  <a:pt x="15047" y="5675"/>
                  <a:pt x="15047" y="5675"/>
                </a:cubicBezTo>
                <a:cubicBezTo>
                  <a:pt x="14926" y="5560"/>
                  <a:pt x="14802" y="5450"/>
                  <a:pt x="14675" y="5347"/>
                </a:cubicBezTo>
                <a:cubicBezTo>
                  <a:pt x="13530" y="4421"/>
                  <a:pt x="12110" y="3960"/>
                  <a:pt x="10695" y="3960"/>
                </a:cubicBezTo>
                <a:close/>
                <a:moveTo>
                  <a:pt x="10677" y="6962"/>
                </a:moveTo>
                <a:cubicBezTo>
                  <a:pt x="10279" y="6962"/>
                  <a:pt x="9881" y="7000"/>
                  <a:pt x="9486" y="7077"/>
                </a:cubicBezTo>
                <a:cubicBezTo>
                  <a:pt x="8335" y="7298"/>
                  <a:pt x="7283" y="7838"/>
                  <a:pt x="6445" y="8635"/>
                </a:cubicBezTo>
                <a:lnTo>
                  <a:pt x="6348" y="8723"/>
                </a:lnTo>
                <a:cubicBezTo>
                  <a:pt x="6459" y="10718"/>
                  <a:pt x="8355" y="12309"/>
                  <a:pt x="10683" y="12309"/>
                </a:cubicBezTo>
                <a:cubicBezTo>
                  <a:pt x="13008" y="12309"/>
                  <a:pt x="14902" y="10724"/>
                  <a:pt x="15017" y="8734"/>
                </a:cubicBezTo>
                <a:lnTo>
                  <a:pt x="14909" y="8635"/>
                </a:lnTo>
                <a:cubicBezTo>
                  <a:pt x="14072" y="7839"/>
                  <a:pt x="13021" y="7300"/>
                  <a:pt x="11867" y="7077"/>
                </a:cubicBezTo>
                <a:cubicBezTo>
                  <a:pt x="11471" y="7000"/>
                  <a:pt x="11075" y="6962"/>
                  <a:pt x="10677" y="6962"/>
                </a:cubicBezTo>
                <a:close/>
                <a:moveTo>
                  <a:pt x="10148" y="12465"/>
                </a:moveTo>
                <a:cubicBezTo>
                  <a:pt x="7494" y="12496"/>
                  <a:pt x="6602" y="12642"/>
                  <a:pt x="5922" y="13153"/>
                </a:cubicBezTo>
                <a:cubicBezTo>
                  <a:pt x="2721" y="15550"/>
                  <a:pt x="849" y="18469"/>
                  <a:pt x="0" y="21600"/>
                </a:cubicBezTo>
                <a:lnTo>
                  <a:pt x="3282" y="21600"/>
                </a:lnTo>
                <a:cubicBezTo>
                  <a:pt x="3524" y="20817"/>
                  <a:pt x="3853" y="20348"/>
                  <a:pt x="4304" y="19552"/>
                </a:cubicBezTo>
                <a:cubicBezTo>
                  <a:pt x="4748" y="18770"/>
                  <a:pt x="5072" y="18296"/>
                  <a:pt x="5621" y="17541"/>
                </a:cubicBezTo>
                <a:cubicBezTo>
                  <a:pt x="5680" y="17469"/>
                  <a:pt x="5943" y="17152"/>
                  <a:pt x="5922" y="17395"/>
                </a:cubicBezTo>
                <a:cubicBezTo>
                  <a:pt x="5808" y="18674"/>
                  <a:pt x="5717" y="21600"/>
                  <a:pt x="5717" y="21600"/>
                </a:cubicBezTo>
                <a:lnTo>
                  <a:pt x="10791" y="21600"/>
                </a:lnTo>
                <a:lnTo>
                  <a:pt x="10815" y="21600"/>
                </a:lnTo>
                <a:lnTo>
                  <a:pt x="15883" y="21600"/>
                </a:lnTo>
                <a:cubicBezTo>
                  <a:pt x="15883" y="21600"/>
                  <a:pt x="15792" y="18674"/>
                  <a:pt x="15678" y="17395"/>
                </a:cubicBezTo>
                <a:cubicBezTo>
                  <a:pt x="15657" y="17152"/>
                  <a:pt x="15927" y="17469"/>
                  <a:pt x="15985" y="17541"/>
                </a:cubicBezTo>
                <a:cubicBezTo>
                  <a:pt x="16534" y="18296"/>
                  <a:pt x="16852" y="18770"/>
                  <a:pt x="17296" y="19552"/>
                </a:cubicBezTo>
                <a:cubicBezTo>
                  <a:pt x="17747" y="20348"/>
                  <a:pt x="18082" y="20817"/>
                  <a:pt x="18324" y="21600"/>
                </a:cubicBezTo>
                <a:lnTo>
                  <a:pt x="21600" y="21600"/>
                </a:lnTo>
                <a:cubicBezTo>
                  <a:pt x="20752" y="18469"/>
                  <a:pt x="18880" y="15550"/>
                  <a:pt x="15678" y="13153"/>
                </a:cubicBezTo>
                <a:cubicBezTo>
                  <a:pt x="14998" y="12642"/>
                  <a:pt x="14106" y="12496"/>
                  <a:pt x="11452" y="12465"/>
                </a:cubicBezTo>
                <a:lnTo>
                  <a:pt x="11663" y="13106"/>
                </a:lnTo>
                <a:cubicBezTo>
                  <a:pt x="11689" y="13188"/>
                  <a:pt x="11657" y="13273"/>
                  <a:pt x="11579" y="13325"/>
                </a:cubicBezTo>
                <a:lnTo>
                  <a:pt x="11296" y="13512"/>
                </a:lnTo>
                <a:lnTo>
                  <a:pt x="11609" y="16170"/>
                </a:lnTo>
                <a:cubicBezTo>
                  <a:pt x="11610" y="16183"/>
                  <a:pt x="11612" y="16194"/>
                  <a:pt x="11609" y="16207"/>
                </a:cubicBezTo>
                <a:lnTo>
                  <a:pt x="10917" y="19010"/>
                </a:lnTo>
                <a:cubicBezTo>
                  <a:pt x="10904" y="19065"/>
                  <a:pt x="10854" y="19091"/>
                  <a:pt x="10803" y="19099"/>
                </a:cubicBezTo>
                <a:cubicBezTo>
                  <a:pt x="10752" y="19091"/>
                  <a:pt x="10702" y="19065"/>
                  <a:pt x="10689" y="19010"/>
                </a:cubicBezTo>
                <a:lnTo>
                  <a:pt x="9997" y="16207"/>
                </a:lnTo>
                <a:cubicBezTo>
                  <a:pt x="9994" y="16194"/>
                  <a:pt x="9996" y="16183"/>
                  <a:pt x="9997" y="16170"/>
                </a:cubicBezTo>
                <a:lnTo>
                  <a:pt x="10310" y="13512"/>
                </a:lnTo>
                <a:lnTo>
                  <a:pt x="10027" y="13325"/>
                </a:lnTo>
                <a:cubicBezTo>
                  <a:pt x="9949" y="13273"/>
                  <a:pt x="9911" y="13188"/>
                  <a:pt x="9937" y="13106"/>
                </a:cubicBezTo>
                <a:lnTo>
                  <a:pt x="10148" y="12465"/>
                </a:lnTo>
                <a:close/>
                <a:moveTo>
                  <a:pt x="10148" y="12465"/>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pl-PL" dirty="0"/>
          </a:p>
        </p:txBody>
      </p:sp>
      <p:sp>
        <p:nvSpPr>
          <p:cNvPr id="36" name="AutoShape 23"/>
          <p:cNvSpPr>
            <a:spLocks/>
          </p:cNvSpPr>
          <p:nvPr/>
        </p:nvSpPr>
        <p:spPr bwMode="auto">
          <a:xfrm>
            <a:off x="18477862" y="5321769"/>
            <a:ext cx="2226280" cy="1624051"/>
          </a:xfrm>
          <a:custGeom>
            <a:avLst/>
            <a:gdLst/>
            <a:ahLst/>
            <a:cxnLst/>
            <a:rect l="0" t="0" r="r" b="b"/>
            <a:pathLst>
              <a:path w="21600" h="21600">
                <a:moveTo>
                  <a:pt x="13935" y="0"/>
                </a:moveTo>
                <a:cubicBezTo>
                  <a:pt x="13758" y="0"/>
                  <a:pt x="13594" y="56"/>
                  <a:pt x="13443" y="147"/>
                </a:cubicBezTo>
                <a:lnTo>
                  <a:pt x="13437" y="139"/>
                </a:lnTo>
                <a:lnTo>
                  <a:pt x="13412" y="163"/>
                </a:lnTo>
                <a:cubicBezTo>
                  <a:pt x="13360" y="197"/>
                  <a:pt x="13312" y="234"/>
                  <a:pt x="13265" y="277"/>
                </a:cubicBezTo>
                <a:lnTo>
                  <a:pt x="7727" y="4460"/>
                </a:lnTo>
                <a:cubicBezTo>
                  <a:pt x="7342" y="4724"/>
                  <a:pt x="7081" y="5258"/>
                  <a:pt x="7081" y="5871"/>
                </a:cubicBezTo>
                <a:cubicBezTo>
                  <a:pt x="7081" y="6746"/>
                  <a:pt x="7614" y="7453"/>
                  <a:pt x="8274" y="7453"/>
                </a:cubicBezTo>
                <a:cubicBezTo>
                  <a:pt x="8420" y="7453"/>
                  <a:pt x="8562" y="7419"/>
                  <a:pt x="8692" y="7355"/>
                </a:cubicBezTo>
                <a:cubicBezTo>
                  <a:pt x="8774" y="7314"/>
                  <a:pt x="8853" y="7262"/>
                  <a:pt x="8925" y="7200"/>
                </a:cubicBezTo>
                <a:cubicBezTo>
                  <a:pt x="9502" y="6817"/>
                  <a:pt x="11015" y="5806"/>
                  <a:pt x="11808" y="5251"/>
                </a:cubicBezTo>
                <a:cubicBezTo>
                  <a:pt x="12801" y="4557"/>
                  <a:pt x="13443" y="5325"/>
                  <a:pt x="13443" y="5325"/>
                </a:cubicBezTo>
                <a:lnTo>
                  <a:pt x="18096" y="11375"/>
                </a:lnTo>
                <a:lnTo>
                  <a:pt x="18102" y="11383"/>
                </a:lnTo>
                <a:cubicBezTo>
                  <a:pt x="18321" y="11706"/>
                  <a:pt x="18635" y="11905"/>
                  <a:pt x="18988" y="11905"/>
                </a:cubicBezTo>
                <a:cubicBezTo>
                  <a:pt x="19012" y="11905"/>
                  <a:pt x="19038" y="11907"/>
                  <a:pt x="19061" y="11905"/>
                </a:cubicBezTo>
                <a:lnTo>
                  <a:pt x="19068" y="11905"/>
                </a:lnTo>
                <a:lnTo>
                  <a:pt x="19104" y="11897"/>
                </a:lnTo>
                <a:cubicBezTo>
                  <a:pt x="19149" y="11891"/>
                  <a:pt x="19196" y="11885"/>
                  <a:pt x="19240" y="11872"/>
                </a:cubicBezTo>
                <a:lnTo>
                  <a:pt x="21600" y="11375"/>
                </a:lnTo>
                <a:lnTo>
                  <a:pt x="21600" y="2675"/>
                </a:lnTo>
                <a:cubicBezTo>
                  <a:pt x="21600" y="2675"/>
                  <a:pt x="20595" y="2978"/>
                  <a:pt x="19172" y="3441"/>
                </a:cubicBezTo>
                <a:cubicBezTo>
                  <a:pt x="17749" y="3904"/>
                  <a:pt x="17445" y="3612"/>
                  <a:pt x="17445" y="3612"/>
                </a:cubicBezTo>
                <a:lnTo>
                  <a:pt x="14802" y="489"/>
                </a:lnTo>
                <a:cubicBezTo>
                  <a:pt x="14582" y="187"/>
                  <a:pt x="14275" y="0"/>
                  <a:pt x="13935" y="0"/>
                </a:cubicBezTo>
                <a:close/>
                <a:moveTo>
                  <a:pt x="8261" y="261"/>
                </a:moveTo>
                <a:cubicBezTo>
                  <a:pt x="7715" y="254"/>
                  <a:pt x="7315" y="440"/>
                  <a:pt x="7315" y="440"/>
                </a:cubicBezTo>
                <a:cubicBezTo>
                  <a:pt x="7315" y="440"/>
                  <a:pt x="5041" y="1964"/>
                  <a:pt x="4155" y="2658"/>
                </a:cubicBezTo>
                <a:cubicBezTo>
                  <a:pt x="3270" y="3353"/>
                  <a:pt x="2360" y="2846"/>
                  <a:pt x="2360" y="2846"/>
                </a:cubicBezTo>
                <a:lnTo>
                  <a:pt x="0" y="1647"/>
                </a:lnTo>
                <a:lnTo>
                  <a:pt x="0" y="11628"/>
                </a:lnTo>
                <a:lnTo>
                  <a:pt x="1156" y="12190"/>
                </a:lnTo>
                <a:lnTo>
                  <a:pt x="1260" y="12280"/>
                </a:lnTo>
                <a:cubicBezTo>
                  <a:pt x="1271" y="12239"/>
                  <a:pt x="1284" y="12197"/>
                  <a:pt x="1297" y="12158"/>
                </a:cubicBezTo>
                <a:cubicBezTo>
                  <a:pt x="1403" y="11214"/>
                  <a:pt x="2013" y="10486"/>
                  <a:pt x="2754" y="10486"/>
                </a:cubicBezTo>
                <a:cubicBezTo>
                  <a:pt x="3570" y="10486"/>
                  <a:pt x="4235" y="11369"/>
                  <a:pt x="4235" y="12451"/>
                </a:cubicBezTo>
                <a:cubicBezTo>
                  <a:pt x="4235" y="12511"/>
                  <a:pt x="4227" y="12572"/>
                  <a:pt x="4223" y="12631"/>
                </a:cubicBezTo>
                <a:cubicBezTo>
                  <a:pt x="4248" y="12629"/>
                  <a:pt x="4277" y="12622"/>
                  <a:pt x="4303" y="12622"/>
                </a:cubicBezTo>
                <a:cubicBezTo>
                  <a:pt x="5119" y="12622"/>
                  <a:pt x="5778" y="13497"/>
                  <a:pt x="5778" y="14579"/>
                </a:cubicBezTo>
                <a:cubicBezTo>
                  <a:pt x="5778" y="14612"/>
                  <a:pt x="5779" y="14645"/>
                  <a:pt x="5778" y="14677"/>
                </a:cubicBezTo>
                <a:cubicBezTo>
                  <a:pt x="5841" y="14667"/>
                  <a:pt x="5904" y="14661"/>
                  <a:pt x="5969" y="14661"/>
                </a:cubicBezTo>
                <a:cubicBezTo>
                  <a:pt x="6813" y="14661"/>
                  <a:pt x="7499" y="15544"/>
                  <a:pt x="7542" y="16650"/>
                </a:cubicBezTo>
                <a:cubicBezTo>
                  <a:pt x="7666" y="16614"/>
                  <a:pt x="7792" y="16593"/>
                  <a:pt x="7923" y="16593"/>
                </a:cubicBezTo>
                <a:cubicBezTo>
                  <a:pt x="8889" y="16593"/>
                  <a:pt x="9675" y="17628"/>
                  <a:pt x="9675" y="18909"/>
                </a:cubicBezTo>
                <a:cubicBezTo>
                  <a:pt x="9675" y="18957"/>
                  <a:pt x="9671" y="19009"/>
                  <a:pt x="9669" y="19056"/>
                </a:cubicBezTo>
                <a:cubicBezTo>
                  <a:pt x="9675" y="19096"/>
                  <a:pt x="9683" y="19137"/>
                  <a:pt x="9687" y="19178"/>
                </a:cubicBezTo>
                <a:lnTo>
                  <a:pt x="9933" y="19374"/>
                </a:lnTo>
                <a:lnTo>
                  <a:pt x="10339" y="19953"/>
                </a:lnTo>
                <a:cubicBezTo>
                  <a:pt x="10510" y="20264"/>
                  <a:pt x="10789" y="20467"/>
                  <a:pt x="11101" y="20467"/>
                </a:cubicBezTo>
                <a:cubicBezTo>
                  <a:pt x="11620" y="20467"/>
                  <a:pt x="12042" y="19915"/>
                  <a:pt x="12042" y="19227"/>
                </a:cubicBezTo>
                <a:cubicBezTo>
                  <a:pt x="12042" y="18969"/>
                  <a:pt x="11977" y="18725"/>
                  <a:pt x="11876" y="18526"/>
                </a:cubicBezTo>
                <a:lnTo>
                  <a:pt x="11882" y="18518"/>
                </a:lnTo>
                <a:lnTo>
                  <a:pt x="11845" y="18469"/>
                </a:lnTo>
                <a:cubicBezTo>
                  <a:pt x="11797" y="18386"/>
                  <a:pt x="11741" y="18313"/>
                  <a:pt x="11679" y="18249"/>
                </a:cubicBezTo>
                <a:lnTo>
                  <a:pt x="10419" y="16553"/>
                </a:lnTo>
                <a:cubicBezTo>
                  <a:pt x="10386" y="16514"/>
                  <a:pt x="10364" y="16460"/>
                  <a:pt x="10364" y="16398"/>
                </a:cubicBezTo>
                <a:cubicBezTo>
                  <a:pt x="10364" y="16282"/>
                  <a:pt x="10436" y="16186"/>
                  <a:pt x="10523" y="16186"/>
                </a:cubicBezTo>
                <a:cubicBezTo>
                  <a:pt x="10568" y="16186"/>
                  <a:pt x="10605" y="16211"/>
                  <a:pt x="10634" y="16251"/>
                </a:cubicBezTo>
                <a:lnTo>
                  <a:pt x="12447" y="18656"/>
                </a:lnTo>
                <a:lnTo>
                  <a:pt x="12454" y="18648"/>
                </a:lnTo>
                <a:cubicBezTo>
                  <a:pt x="12616" y="18828"/>
                  <a:pt x="12821" y="18942"/>
                  <a:pt x="13050" y="18942"/>
                </a:cubicBezTo>
                <a:cubicBezTo>
                  <a:pt x="13569" y="18942"/>
                  <a:pt x="13990" y="18383"/>
                  <a:pt x="13990" y="17694"/>
                </a:cubicBezTo>
                <a:cubicBezTo>
                  <a:pt x="13990" y="17452"/>
                  <a:pt x="13939" y="17225"/>
                  <a:pt x="13849" y="17034"/>
                </a:cubicBezTo>
                <a:lnTo>
                  <a:pt x="13855" y="17026"/>
                </a:lnTo>
                <a:lnTo>
                  <a:pt x="13806" y="16952"/>
                </a:lnTo>
                <a:cubicBezTo>
                  <a:pt x="13761" y="16871"/>
                  <a:pt x="13711" y="16797"/>
                  <a:pt x="13652" y="16732"/>
                </a:cubicBezTo>
                <a:lnTo>
                  <a:pt x="12152" y="14604"/>
                </a:lnTo>
                <a:cubicBezTo>
                  <a:pt x="12111" y="14570"/>
                  <a:pt x="12079" y="14509"/>
                  <a:pt x="12079" y="14441"/>
                </a:cubicBezTo>
                <a:cubicBezTo>
                  <a:pt x="12079" y="14336"/>
                  <a:pt x="12147" y="14253"/>
                  <a:pt x="12226" y="14253"/>
                </a:cubicBezTo>
                <a:cubicBezTo>
                  <a:pt x="12282" y="14253"/>
                  <a:pt x="12325" y="14297"/>
                  <a:pt x="12349" y="14359"/>
                </a:cubicBezTo>
                <a:lnTo>
                  <a:pt x="14242" y="16814"/>
                </a:lnTo>
                <a:lnTo>
                  <a:pt x="14248" y="16805"/>
                </a:lnTo>
                <a:cubicBezTo>
                  <a:pt x="14414" y="16998"/>
                  <a:pt x="14626" y="17115"/>
                  <a:pt x="14863" y="17115"/>
                </a:cubicBezTo>
                <a:cubicBezTo>
                  <a:pt x="15382" y="17115"/>
                  <a:pt x="15804" y="16556"/>
                  <a:pt x="15804" y="15868"/>
                </a:cubicBezTo>
                <a:cubicBezTo>
                  <a:pt x="15804" y="15594"/>
                  <a:pt x="15738" y="15339"/>
                  <a:pt x="15625" y="15134"/>
                </a:cubicBezTo>
                <a:lnTo>
                  <a:pt x="15631" y="15126"/>
                </a:lnTo>
                <a:lnTo>
                  <a:pt x="15576" y="15052"/>
                </a:lnTo>
                <a:cubicBezTo>
                  <a:pt x="15555" y="15020"/>
                  <a:pt x="15532" y="14992"/>
                  <a:pt x="15508" y="14963"/>
                </a:cubicBezTo>
                <a:lnTo>
                  <a:pt x="14039" y="12940"/>
                </a:lnTo>
                <a:lnTo>
                  <a:pt x="14039" y="12932"/>
                </a:lnTo>
                <a:cubicBezTo>
                  <a:pt x="14010" y="12894"/>
                  <a:pt x="13990" y="12845"/>
                  <a:pt x="13990" y="12785"/>
                </a:cubicBezTo>
                <a:cubicBezTo>
                  <a:pt x="13990" y="12668"/>
                  <a:pt x="14068" y="12573"/>
                  <a:pt x="14156" y="12573"/>
                </a:cubicBezTo>
                <a:cubicBezTo>
                  <a:pt x="14221" y="12573"/>
                  <a:pt x="14272" y="12623"/>
                  <a:pt x="14298" y="12696"/>
                </a:cubicBezTo>
                <a:lnTo>
                  <a:pt x="15828" y="14620"/>
                </a:lnTo>
                <a:lnTo>
                  <a:pt x="15834" y="14620"/>
                </a:lnTo>
                <a:cubicBezTo>
                  <a:pt x="16004" y="14869"/>
                  <a:pt x="16250" y="15020"/>
                  <a:pt x="16523" y="15020"/>
                </a:cubicBezTo>
                <a:cubicBezTo>
                  <a:pt x="17034" y="15020"/>
                  <a:pt x="17445" y="14475"/>
                  <a:pt x="17445" y="13797"/>
                </a:cubicBezTo>
                <a:cubicBezTo>
                  <a:pt x="17445" y="13412"/>
                  <a:pt x="17315" y="13068"/>
                  <a:pt x="17107" y="12843"/>
                </a:cubicBezTo>
                <a:cubicBezTo>
                  <a:pt x="16574" y="12133"/>
                  <a:pt x="13897" y="8561"/>
                  <a:pt x="13173" y="7648"/>
                </a:cubicBezTo>
                <a:cubicBezTo>
                  <a:pt x="12367" y="6634"/>
                  <a:pt x="11384" y="7200"/>
                  <a:pt x="11384" y="7200"/>
                </a:cubicBezTo>
                <a:lnTo>
                  <a:pt x="9054" y="8594"/>
                </a:lnTo>
                <a:cubicBezTo>
                  <a:pt x="8739" y="8846"/>
                  <a:pt x="8374" y="8994"/>
                  <a:pt x="7979" y="8994"/>
                </a:cubicBezTo>
                <a:cubicBezTo>
                  <a:pt x="6820" y="8994"/>
                  <a:pt x="5883" y="7750"/>
                  <a:pt x="5883" y="6213"/>
                </a:cubicBezTo>
                <a:cubicBezTo>
                  <a:pt x="5883" y="5220"/>
                  <a:pt x="6276" y="4349"/>
                  <a:pt x="6866" y="3857"/>
                </a:cubicBezTo>
                <a:lnTo>
                  <a:pt x="6854" y="3832"/>
                </a:lnTo>
                <a:lnTo>
                  <a:pt x="10075" y="1239"/>
                </a:lnTo>
                <a:cubicBezTo>
                  <a:pt x="9501" y="465"/>
                  <a:pt x="8807" y="268"/>
                  <a:pt x="8261" y="261"/>
                </a:cubicBezTo>
                <a:close/>
                <a:moveTo>
                  <a:pt x="2920" y="11742"/>
                </a:moveTo>
                <a:cubicBezTo>
                  <a:pt x="2178" y="11742"/>
                  <a:pt x="1574" y="12551"/>
                  <a:pt x="1574" y="13544"/>
                </a:cubicBezTo>
                <a:cubicBezTo>
                  <a:pt x="1574" y="14537"/>
                  <a:pt x="2178" y="15338"/>
                  <a:pt x="2920" y="15338"/>
                </a:cubicBezTo>
                <a:cubicBezTo>
                  <a:pt x="2943" y="15338"/>
                  <a:pt x="2964" y="15339"/>
                  <a:pt x="2987" y="15338"/>
                </a:cubicBezTo>
                <a:cubicBezTo>
                  <a:pt x="2984" y="15391"/>
                  <a:pt x="2981" y="15446"/>
                  <a:pt x="2981" y="15501"/>
                </a:cubicBezTo>
                <a:cubicBezTo>
                  <a:pt x="2981" y="16494"/>
                  <a:pt x="3579" y="17295"/>
                  <a:pt x="4321" y="17295"/>
                </a:cubicBezTo>
                <a:cubicBezTo>
                  <a:pt x="4350" y="17295"/>
                  <a:pt x="4379" y="17289"/>
                  <a:pt x="4407" y="17287"/>
                </a:cubicBezTo>
                <a:cubicBezTo>
                  <a:pt x="4402" y="17354"/>
                  <a:pt x="4401" y="17429"/>
                  <a:pt x="4401" y="17499"/>
                </a:cubicBezTo>
                <a:cubicBezTo>
                  <a:pt x="4401" y="18561"/>
                  <a:pt x="5046" y="19423"/>
                  <a:pt x="5839" y="19423"/>
                </a:cubicBezTo>
                <a:cubicBezTo>
                  <a:pt x="5905" y="19423"/>
                  <a:pt x="5966" y="19410"/>
                  <a:pt x="6030" y="19398"/>
                </a:cubicBezTo>
                <a:cubicBezTo>
                  <a:pt x="6029" y="19422"/>
                  <a:pt x="6030" y="19448"/>
                  <a:pt x="6030" y="19472"/>
                </a:cubicBezTo>
                <a:cubicBezTo>
                  <a:pt x="6030" y="20648"/>
                  <a:pt x="6744" y="21600"/>
                  <a:pt x="7622" y="21600"/>
                </a:cubicBezTo>
                <a:cubicBezTo>
                  <a:pt x="8501" y="21600"/>
                  <a:pt x="9208" y="20648"/>
                  <a:pt x="9208" y="19472"/>
                </a:cubicBezTo>
                <a:cubicBezTo>
                  <a:pt x="9208" y="18296"/>
                  <a:pt x="8501" y="17344"/>
                  <a:pt x="7622" y="17344"/>
                </a:cubicBezTo>
                <a:cubicBezTo>
                  <a:pt x="7502" y="17344"/>
                  <a:pt x="7384" y="17359"/>
                  <a:pt x="7272" y="17393"/>
                </a:cubicBezTo>
                <a:cubicBezTo>
                  <a:pt x="7232" y="16377"/>
                  <a:pt x="6608" y="15574"/>
                  <a:pt x="5839" y="15574"/>
                </a:cubicBezTo>
                <a:cubicBezTo>
                  <a:pt x="5781" y="15574"/>
                  <a:pt x="5718" y="15581"/>
                  <a:pt x="5661" y="15590"/>
                </a:cubicBezTo>
                <a:cubicBezTo>
                  <a:pt x="5662" y="15560"/>
                  <a:pt x="5667" y="15531"/>
                  <a:pt x="5667" y="15501"/>
                </a:cubicBezTo>
                <a:cubicBezTo>
                  <a:pt x="5667" y="14508"/>
                  <a:pt x="5063" y="13699"/>
                  <a:pt x="4321" y="13699"/>
                </a:cubicBezTo>
                <a:cubicBezTo>
                  <a:pt x="4298" y="13699"/>
                  <a:pt x="4277" y="13705"/>
                  <a:pt x="4254" y="13707"/>
                </a:cubicBezTo>
                <a:cubicBezTo>
                  <a:pt x="4257" y="13653"/>
                  <a:pt x="4260" y="13599"/>
                  <a:pt x="4260" y="13544"/>
                </a:cubicBezTo>
                <a:cubicBezTo>
                  <a:pt x="4260" y="12551"/>
                  <a:pt x="3662" y="11742"/>
                  <a:pt x="2920" y="11742"/>
                </a:cubicBezTo>
                <a:close/>
                <a:moveTo>
                  <a:pt x="2920" y="11742"/>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pl-PL" dirty="0"/>
          </a:p>
        </p:txBody>
      </p:sp>
      <p:sp>
        <p:nvSpPr>
          <p:cNvPr id="37" name="AutoShape 8"/>
          <p:cNvSpPr>
            <a:spLocks/>
          </p:cNvSpPr>
          <p:nvPr/>
        </p:nvSpPr>
        <p:spPr bwMode="auto">
          <a:xfrm>
            <a:off x="11215671" y="5279063"/>
            <a:ext cx="1918437" cy="1666757"/>
          </a:xfrm>
          <a:custGeom>
            <a:avLst/>
            <a:gdLst/>
            <a:ahLst/>
            <a:cxnLst/>
            <a:rect l="0" t="0" r="r" b="b"/>
            <a:pathLst>
              <a:path w="21600" h="21600">
                <a:moveTo>
                  <a:pt x="5618" y="0"/>
                </a:moveTo>
                <a:cubicBezTo>
                  <a:pt x="5618" y="0"/>
                  <a:pt x="5618" y="21600"/>
                  <a:pt x="5618" y="21600"/>
                </a:cubicBezTo>
                <a:lnTo>
                  <a:pt x="18860" y="21600"/>
                </a:lnTo>
                <a:lnTo>
                  <a:pt x="18860" y="0"/>
                </a:lnTo>
                <a:lnTo>
                  <a:pt x="5618" y="0"/>
                </a:lnTo>
                <a:close/>
                <a:moveTo>
                  <a:pt x="11838" y="2700"/>
                </a:moveTo>
                <a:lnTo>
                  <a:pt x="12239" y="2700"/>
                </a:lnTo>
                <a:lnTo>
                  <a:pt x="12239" y="2946"/>
                </a:lnTo>
                <a:cubicBezTo>
                  <a:pt x="12440" y="2959"/>
                  <a:pt x="12737" y="3024"/>
                  <a:pt x="12866" y="3094"/>
                </a:cubicBezTo>
                <a:lnTo>
                  <a:pt x="12803" y="3586"/>
                </a:lnTo>
                <a:cubicBezTo>
                  <a:pt x="12702" y="3538"/>
                  <a:pt x="12526" y="3438"/>
                  <a:pt x="12245" y="3438"/>
                </a:cubicBezTo>
                <a:cubicBezTo>
                  <a:pt x="11991" y="3438"/>
                  <a:pt x="11907" y="3562"/>
                  <a:pt x="11907" y="3684"/>
                </a:cubicBezTo>
                <a:cubicBezTo>
                  <a:pt x="11907" y="3829"/>
                  <a:pt x="12039" y="3918"/>
                  <a:pt x="12371" y="4057"/>
                </a:cubicBezTo>
                <a:cubicBezTo>
                  <a:pt x="12834" y="4241"/>
                  <a:pt x="12985" y="4487"/>
                  <a:pt x="12985" y="4880"/>
                </a:cubicBezTo>
                <a:cubicBezTo>
                  <a:pt x="12985" y="5269"/>
                  <a:pt x="12640" y="5600"/>
                  <a:pt x="12239" y="5688"/>
                </a:cubicBezTo>
                <a:lnTo>
                  <a:pt x="12239" y="6075"/>
                </a:lnTo>
                <a:lnTo>
                  <a:pt x="11838" y="6075"/>
                </a:lnTo>
                <a:lnTo>
                  <a:pt x="11838" y="5716"/>
                </a:lnTo>
                <a:cubicBezTo>
                  <a:pt x="11637" y="5704"/>
                  <a:pt x="11384" y="5623"/>
                  <a:pt x="11236" y="5527"/>
                </a:cubicBezTo>
                <a:lnTo>
                  <a:pt x="11393" y="5013"/>
                </a:lnTo>
                <a:cubicBezTo>
                  <a:pt x="11556" y="5114"/>
                  <a:pt x="11797" y="5210"/>
                  <a:pt x="12051" y="5210"/>
                </a:cubicBezTo>
                <a:cubicBezTo>
                  <a:pt x="12273" y="5210"/>
                  <a:pt x="12427" y="5111"/>
                  <a:pt x="12427" y="4936"/>
                </a:cubicBezTo>
                <a:cubicBezTo>
                  <a:pt x="12427" y="4769"/>
                  <a:pt x="12302" y="4666"/>
                  <a:pt x="12013" y="4556"/>
                </a:cubicBezTo>
                <a:cubicBezTo>
                  <a:pt x="11596" y="4400"/>
                  <a:pt x="11248" y="4178"/>
                  <a:pt x="11248" y="3755"/>
                </a:cubicBezTo>
                <a:cubicBezTo>
                  <a:pt x="11248" y="3370"/>
                  <a:pt x="11436" y="3073"/>
                  <a:pt x="11838" y="2981"/>
                </a:cubicBezTo>
                <a:lnTo>
                  <a:pt x="11838" y="2700"/>
                </a:lnTo>
                <a:close/>
                <a:moveTo>
                  <a:pt x="20578" y="3600"/>
                </a:moveTo>
                <a:lnTo>
                  <a:pt x="20108" y="3628"/>
                </a:lnTo>
                <a:lnTo>
                  <a:pt x="20108" y="4542"/>
                </a:lnTo>
                <a:lnTo>
                  <a:pt x="19663" y="4542"/>
                </a:lnTo>
                <a:lnTo>
                  <a:pt x="19663" y="16692"/>
                </a:lnTo>
                <a:lnTo>
                  <a:pt x="19757" y="16692"/>
                </a:lnTo>
                <a:lnTo>
                  <a:pt x="19757" y="17170"/>
                </a:lnTo>
                <a:lnTo>
                  <a:pt x="19907" y="17318"/>
                </a:lnTo>
                <a:lnTo>
                  <a:pt x="20064" y="17290"/>
                </a:lnTo>
                <a:lnTo>
                  <a:pt x="20001" y="17958"/>
                </a:lnTo>
                <a:lnTo>
                  <a:pt x="20064" y="17944"/>
                </a:lnTo>
                <a:lnTo>
                  <a:pt x="20064" y="18098"/>
                </a:lnTo>
                <a:lnTo>
                  <a:pt x="20308" y="18471"/>
                </a:lnTo>
                <a:lnTo>
                  <a:pt x="20522" y="18098"/>
                </a:lnTo>
                <a:lnTo>
                  <a:pt x="20540" y="17944"/>
                </a:lnTo>
                <a:lnTo>
                  <a:pt x="20672" y="17944"/>
                </a:lnTo>
                <a:lnTo>
                  <a:pt x="20672" y="17262"/>
                </a:lnTo>
                <a:lnTo>
                  <a:pt x="20829" y="17255"/>
                </a:lnTo>
                <a:lnTo>
                  <a:pt x="20979" y="17191"/>
                </a:lnTo>
                <a:lnTo>
                  <a:pt x="20979" y="16692"/>
                </a:lnTo>
                <a:lnTo>
                  <a:pt x="20866" y="16692"/>
                </a:lnTo>
                <a:lnTo>
                  <a:pt x="20866" y="5498"/>
                </a:lnTo>
                <a:lnTo>
                  <a:pt x="21205" y="5498"/>
                </a:lnTo>
                <a:lnTo>
                  <a:pt x="21249" y="9865"/>
                </a:lnTo>
                <a:lnTo>
                  <a:pt x="21600" y="9492"/>
                </a:lnTo>
                <a:cubicBezTo>
                  <a:pt x="21600" y="9492"/>
                  <a:pt x="21600" y="5878"/>
                  <a:pt x="21600" y="5878"/>
                </a:cubicBezTo>
                <a:lnTo>
                  <a:pt x="21600" y="5421"/>
                </a:lnTo>
                <a:lnTo>
                  <a:pt x="21431" y="5196"/>
                </a:lnTo>
                <a:lnTo>
                  <a:pt x="21205" y="5196"/>
                </a:lnTo>
                <a:lnTo>
                  <a:pt x="20866" y="5203"/>
                </a:lnTo>
                <a:lnTo>
                  <a:pt x="20866" y="4542"/>
                </a:lnTo>
                <a:lnTo>
                  <a:pt x="20578" y="4542"/>
                </a:lnTo>
                <a:lnTo>
                  <a:pt x="20578" y="3600"/>
                </a:lnTo>
                <a:close/>
                <a:moveTo>
                  <a:pt x="4853" y="6750"/>
                </a:moveTo>
                <a:lnTo>
                  <a:pt x="0" y="8459"/>
                </a:lnTo>
                <a:cubicBezTo>
                  <a:pt x="0" y="8459"/>
                  <a:pt x="3185" y="19779"/>
                  <a:pt x="3185" y="19779"/>
                </a:cubicBezTo>
                <a:lnTo>
                  <a:pt x="4853" y="19167"/>
                </a:lnTo>
                <a:lnTo>
                  <a:pt x="4853" y="6750"/>
                </a:lnTo>
                <a:close/>
                <a:moveTo>
                  <a:pt x="7825" y="7875"/>
                </a:moveTo>
                <a:lnTo>
                  <a:pt x="16452" y="7875"/>
                </a:lnTo>
                <a:lnTo>
                  <a:pt x="16452" y="8550"/>
                </a:lnTo>
                <a:lnTo>
                  <a:pt x="7825" y="8550"/>
                </a:lnTo>
                <a:cubicBezTo>
                  <a:pt x="7825" y="8550"/>
                  <a:pt x="7825" y="7875"/>
                  <a:pt x="7825" y="7875"/>
                </a:cubicBezTo>
                <a:close/>
                <a:moveTo>
                  <a:pt x="7825" y="9450"/>
                </a:moveTo>
                <a:lnTo>
                  <a:pt x="16452" y="9450"/>
                </a:lnTo>
                <a:lnTo>
                  <a:pt x="16452" y="9900"/>
                </a:lnTo>
                <a:lnTo>
                  <a:pt x="7825" y="9900"/>
                </a:lnTo>
                <a:cubicBezTo>
                  <a:pt x="7825" y="9900"/>
                  <a:pt x="7825" y="9450"/>
                  <a:pt x="7825" y="9450"/>
                </a:cubicBezTo>
                <a:close/>
                <a:moveTo>
                  <a:pt x="7825" y="11025"/>
                </a:moveTo>
                <a:lnTo>
                  <a:pt x="16452" y="11025"/>
                </a:lnTo>
                <a:lnTo>
                  <a:pt x="16452" y="11700"/>
                </a:lnTo>
                <a:lnTo>
                  <a:pt x="7825" y="11700"/>
                </a:lnTo>
                <a:cubicBezTo>
                  <a:pt x="7825" y="11700"/>
                  <a:pt x="7825" y="11025"/>
                  <a:pt x="7825" y="11025"/>
                </a:cubicBezTo>
                <a:close/>
                <a:moveTo>
                  <a:pt x="7825" y="12375"/>
                </a:moveTo>
                <a:lnTo>
                  <a:pt x="16452" y="12375"/>
                </a:lnTo>
                <a:lnTo>
                  <a:pt x="16452" y="13275"/>
                </a:lnTo>
                <a:lnTo>
                  <a:pt x="7825" y="13275"/>
                </a:lnTo>
                <a:cubicBezTo>
                  <a:pt x="7825" y="13275"/>
                  <a:pt x="7825" y="12375"/>
                  <a:pt x="7825" y="12375"/>
                </a:cubicBezTo>
                <a:close/>
                <a:moveTo>
                  <a:pt x="13042" y="14850"/>
                </a:moveTo>
                <a:lnTo>
                  <a:pt x="16452" y="14850"/>
                </a:lnTo>
                <a:cubicBezTo>
                  <a:pt x="16452" y="14850"/>
                  <a:pt x="16452" y="15300"/>
                  <a:pt x="16452" y="15300"/>
                </a:cubicBezTo>
                <a:lnTo>
                  <a:pt x="13042" y="15300"/>
                </a:lnTo>
                <a:lnTo>
                  <a:pt x="13042" y="14850"/>
                </a:lnTo>
                <a:close/>
                <a:moveTo>
                  <a:pt x="13042" y="14850"/>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pl-PL" dirty="0"/>
          </a:p>
        </p:txBody>
      </p:sp>
      <p:sp>
        <p:nvSpPr>
          <p:cNvPr id="43" name="AutoShape 61"/>
          <p:cNvSpPr>
            <a:spLocks/>
          </p:cNvSpPr>
          <p:nvPr/>
        </p:nvSpPr>
        <p:spPr bwMode="auto">
          <a:xfrm>
            <a:off x="1438274" y="8964648"/>
            <a:ext cx="6953251" cy="6565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800" tIns="50800" rIns="50800" bIns="50800" anchor="ctr">
            <a:spAutoFit/>
          </a:bodyPr>
          <a:lstStyle/>
          <a:p>
            <a:pPr algn="ctr"/>
            <a:r>
              <a:rPr lang="en-US" sz="3600" dirty="0">
                <a:solidFill>
                  <a:srgbClr val="0068C4"/>
                </a:solidFill>
                <a:latin typeface="Aleo bold" panose="020F0802020204030203" pitchFamily="34" charset="0"/>
                <a:cs typeface="Arial" panose="020B0604020202020204" pitchFamily="34" charset="0"/>
              </a:rPr>
              <a:t>Fostering a Talent Pipeline</a:t>
            </a:r>
          </a:p>
        </p:txBody>
      </p:sp>
      <p:sp>
        <p:nvSpPr>
          <p:cNvPr id="44" name="AutoShape 27"/>
          <p:cNvSpPr>
            <a:spLocks/>
          </p:cNvSpPr>
          <p:nvPr/>
        </p:nvSpPr>
        <p:spPr bwMode="auto">
          <a:xfrm>
            <a:off x="8753985" y="8761970"/>
            <a:ext cx="6953250" cy="10856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4B8D"/>
                </a:solidFill>
                <a:effectLst/>
                <a:uLnTx/>
                <a:uFillTx/>
                <a:latin typeface="Aleo" panose="020F0502020204030203" pitchFamily="34" charset="0"/>
                <a:ea typeface="Aleo Regular" charset="0"/>
                <a:cs typeface="Aleo Regular" charset="0"/>
                <a:sym typeface="Aleo Regular" charset="0"/>
              </a:rPr>
              <a:t>Supporting</a:t>
            </a:r>
            <a:r>
              <a:rPr kumimoji="0" lang="en-US" b="1" i="0" u="none" strike="noStrike" kern="0" cap="none" spc="0" normalizeH="0" noProof="0" dirty="0">
                <a:ln>
                  <a:noFill/>
                </a:ln>
                <a:solidFill>
                  <a:srgbClr val="004B8D"/>
                </a:solidFill>
                <a:effectLst/>
                <a:uLnTx/>
                <a:uFillTx/>
                <a:latin typeface="Aleo" panose="020F0502020204030203" pitchFamily="34" charset="0"/>
                <a:ea typeface="Aleo Regular" charset="0"/>
                <a:cs typeface="Aleo Regular" charset="0"/>
                <a:sym typeface="Aleo Regular" charset="0"/>
              </a:rPr>
              <a:t> </a:t>
            </a:r>
            <a:r>
              <a:rPr kumimoji="0" lang="en-US" b="1" i="0" u="none" strike="noStrike" kern="0" cap="none" spc="0" normalizeH="0" baseline="0" noProof="0" dirty="0">
                <a:ln>
                  <a:noFill/>
                </a:ln>
                <a:solidFill>
                  <a:srgbClr val="004B8D"/>
                </a:solidFill>
                <a:effectLst/>
                <a:uLnTx/>
                <a:uFillTx/>
                <a:latin typeface="Aleo" panose="020F0502020204030203" pitchFamily="34" charset="0"/>
                <a:ea typeface="Aleo Regular" charset="0"/>
                <a:cs typeface="Aleo Regular" charset="0"/>
                <a:sym typeface="Aleo Regular" charset="0"/>
              </a:rPr>
              <a:t>Entrepreneurship</a:t>
            </a:r>
            <a:endParaRPr kumimoji="0" lang="en-US" b="0" i="0" u="none" strike="noStrike" kern="0" cap="none" spc="0" normalizeH="0" baseline="0" noProof="0" dirty="0">
              <a:ln>
                <a:noFill/>
              </a:ln>
              <a:solidFill>
                <a:srgbClr val="004B8D"/>
              </a:solidFill>
              <a:effectLst/>
              <a:uLnTx/>
              <a:uFillTx/>
              <a:latin typeface="Lato" panose="020F0502020204030203" pitchFamily="34" charset="0"/>
            </a:endParaRPr>
          </a:p>
        </p:txBody>
      </p:sp>
      <p:sp>
        <p:nvSpPr>
          <p:cNvPr id="46" name="AutoShape 26"/>
          <p:cNvSpPr>
            <a:spLocks/>
          </p:cNvSpPr>
          <p:nvPr/>
        </p:nvSpPr>
        <p:spPr bwMode="auto">
          <a:xfrm>
            <a:off x="16117841" y="8569351"/>
            <a:ext cx="6953251" cy="15616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86EA"/>
                </a:solidFill>
                <a:effectLst/>
                <a:uLnTx/>
                <a:uFillTx/>
                <a:latin typeface="Aleo" panose="020F0502020204030203" pitchFamily="34" charset="0"/>
                <a:ea typeface="Aleo Regular" charset="0"/>
                <a:cs typeface="Aleo Regular" charset="0"/>
                <a:sym typeface="Aleo Regular" charset="0"/>
              </a:rPr>
              <a:t>Collaborating with Enterprises</a:t>
            </a:r>
            <a:endParaRPr kumimoji="0" lang="en-US" b="0" i="0" u="none" strike="noStrike" kern="0" cap="none" spc="0" normalizeH="0" baseline="0" noProof="0" dirty="0">
              <a:ln>
                <a:noFill/>
              </a:ln>
              <a:solidFill>
                <a:srgbClr val="0086EA"/>
              </a:solidFill>
              <a:effectLst/>
              <a:uLnTx/>
              <a:uFillTx/>
              <a:latin typeface="Lato" panose="020F0502020204030203" pitchFamily="34" charset="0"/>
            </a:endParaRPr>
          </a:p>
        </p:txBody>
      </p:sp>
      <p:sp>
        <p:nvSpPr>
          <p:cNvPr id="47" name="TextBox 46"/>
          <p:cNvSpPr txBox="1"/>
          <p:nvPr/>
        </p:nvSpPr>
        <p:spPr>
          <a:xfrm>
            <a:off x="9270635" y="9847582"/>
            <a:ext cx="5586989" cy="1815882"/>
          </a:xfrm>
          <a:prstGeom prst="rect">
            <a:avLst/>
          </a:prstGeom>
          <a:noFill/>
        </p:spPr>
        <p:txBody>
          <a:bodyPr wrap="square" rtlCol="0">
            <a:spAutoFit/>
          </a:bodyPr>
          <a:lstStyle/>
          <a:p>
            <a:pPr algn="ctr"/>
            <a:r>
              <a:rPr lang="en-US" sz="2800" dirty="0">
                <a:latin typeface="Lato Light" panose="020F0302020204030203" pitchFamily="34" charset="0"/>
              </a:rPr>
              <a:t>Build relationships with entrepreneurs and leaders to foster a supportive environment for startups and investment.</a:t>
            </a:r>
          </a:p>
        </p:txBody>
      </p:sp>
      <p:sp>
        <p:nvSpPr>
          <p:cNvPr id="48" name="TextBox 47"/>
          <p:cNvSpPr txBox="1"/>
          <p:nvPr/>
        </p:nvSpPr>
        <p:spPr>
          <a:xfrm>
            <a:off x="16607597" y="9847585"/>
            <a:ext cx="5586989" cy="1815882"/>
          </a:xfrm>
          <a:prstGeom prst="rect">
            <a:avLst/>
          </a:prstGeom>
          <a:noFill/>
        </p:spPr>
        <p:txBody>
          <a:bodyPr wrap="square" rtlCol="0">
            <a:spAutoFit/>
          </a:bodyPr>
          <a:lstStyle/>
          <a:p>
            <a:pPr algn="ctr"/>
            <a:r>
              <a:rPr lang="en-US" sz="2800" dirty="0">
                <a:latin typeface="Lato Light" panose="020F0302020204030203" pitchFamily="34" charset="0"/>
              </a:rPr>
              <a:t>Encourage startup/enterprise collaboration. Help enterprises partner with promising startups in the ecosystem.</a:t>
            </a:r>
          </a:p>
        </p:txBody>
      </p:sp>
      <p:pic>
        <p:nvPicPr>
          <p:cNvPr id="49" name="Picture 48"/>
          <p:cNvPicPr>
            <a:picLocks noChangeAspect="1"/>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backgroundRemoval t="1600" b="100000" l="10000" r="9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2900017" y="291314"/>
            <a:ext cx="1134302" cy="1134302"/>
          </a:xfrm>
          <a:prstGeom prst="rect">
            <a:avLst/>
          </a:prstGeom>
        </p:spPr>
      </p:pic>
      <p:sp>
        <p:nvSpPr>
          <p:cNvPr id="28" name="Rectangle 27"/>
          <p:cNvSpPr/>
          <p:nvPr/>
        </p:nvSpPr>
        <p:spPr>
          <a:xfrm>
            <a:off x="20880925" y="13189868"/>
            <a:ext cx="3503075" cy="400110"/>
          </a:xfrm>
          <a:prstGeom prst="rect">
            <a:avLst/>
          </a:prstGeom>
        </p:spPr>
        <p:txBody>
          <a:bodyPr wrap="none">
            <a:spAutoFit/>
          </a:bodyPr>
          <a:lstStyle/>
          <a:p>
            <a:r>
              <a:rPr lang="en-US" sz="2000" dirty="0"/>
              <a:t>Illinois Blockchain Initiative ©</a:t>
            </a:r>
          </a:p>
        </p:txBody>
      </p:sp>
    </p:spTree>
    <p:extLst>
      <p:ext uri="{BB962C8B-B14F-4D97-AF65-F5344CB8AC3E}">
        <p14:creationId xmlns:p14="http://schemas.microsoft.com/office/powerpoint/2010/main" val="5505014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58" y="454174"/>
            <a:ext cx="10751661" cy="2751522"/>
          </a:xfrm>
        </p:spPr>
        <p:txBody>
          <a:bodyPr/>
          <a:lstStyle/>
          <a:p>
            <a:r>
              <a:rPr lang="en-US" sz="9600" dirty="0"/>
              <a:t>Governing </a:t>
            </a:r>
            <a:br>
              <a:rPr lang="en-US" sz="9600" dirty="0"/>
            </a:br>
            <a:r>
              <a:rPr lang="en-US" sz="9600" dirty="0"/>
              <a:t>Distributed Ledgers</a:t>
            </a:r>
          </a:p>
        </p:txBody>
      </p:sp>
      <p:sp>
        <p:nvSpPr>
          <p:cNvPr id="17" name="AutoShape 55"/>
          <p:cNvSpPr>
            <a:spLocks/>
          </p:cNvSpPr>
          <p:nvPr/>
        </p:nvSpPr>
        <p:spPr bwMode="auto">
          <a:xfrm>
            <a:off x="6354894" y="1488846"/>
            <a:ext cx="12202717" cy="10599031"/>
          </a:xfrm>
          <a:custGeom>
            <a:avLst/>
            <a:gdLst/>
            <a:ahLst/>
            <a:cxnLst/>
            <a:rect l="0" t="0" r="r" b="b"/>
            <a:pathLst>
              <a:path w="21498" h="21561">
                <a:moveTo>
                  <a:pt x="27" y="21208"/>
                </a:moveTo>
                <a:lnTo>
                  <a:pt x="10573" y="118"/>
                </a:lnTo>
                <a:cubicBezTo>
                  <a:pt x="10651" y="-39"/>
                  <a:pt x="10847" y="-39"/>
                  <a:pt x="10925" y="118"/>
                </a:cubicBezTo>
                <a:lnTo>
                  <a:pt x="21471" y="21208"/>
                </a:lnTo>
                <a:cubicBezTo>
                  <a:pt x="21549" y="21365"/>
                  <a:pt x="21451" y="21561"/>
                  <a:pt x="21294" y="21561"/>
                </a:cubicBezTo>
                <a:lnTo>
                  <a:pt x="204" y="21561"/>
                </a:lnTo>
                <a:cubicBezTo>
                  <a:pt x="47" y="21561"/>
                  <a:pt x="-51" y="21365"/>
                  <a:pt x="27" y="21208"/>
                </a:cubicBezTo>
                <a:close/>
                <a:moveTo>
                  <a:pt x="27" y="21208"/>
                </a:moveTo>
              </a:path>
            </a:pathLst>
          </a:custGeom>
          <a:solidFill>
            <a:schemeClr val="tx1">
              <a:lumMod val="60000"/>
              <a:lumOff val="4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Regular" panose="020F0502020204030203" pitchFamily="34" charset="0"/>
            </a:endParaRPr>
          </a:p>
        </p:txBody>
      </p:sp>
      <p:sp>
        <p:nvSpPr>
          <p:cNvPr id="18" name="AutoShape 56"/>
          <p:cNvSpPr>
            <a:spLocks/>
          </p:cNvSpPr>
          <p:nvPr/>
        </p:nvSpPr>
        <p:spPr bwMode="auto">
          <a:xfrm>
            <a:off x="5906702" y="984630"/>
            <a:ext cx="13055332" cy="11339598"/>
          </a:xfrm>
          <a:custGeom>
            <a:avLst/>
            <a:gdLst/>
            <a:ahLst/>
            <a:cxnLst/>
            <a:rect l="0" t="0" r="r" b="b"/>
            <a:pathLst>
              <a:path w="21498" h="21561">
                <a:moveTo>
                  <a:pt x="8940" y="3383"/>
                </a:moveTo>
                <a:lnTo>
                  <a:pt x="10573" y="118"/>
                </a:lnTo>
                <a:cubicBezTo>
                  <a:pt x="10651" y="-39"/>
                  <a:pt x="10847" y="-39"/>
                  <a:pt x="10925" y="118"/>
                </a:cubicBezTo>
                <a:lnTo>
                  <a:pt x="21471" y="21208"/>
                </a:lnTo>
                <a:cubicBezTo>
                  <a:pt x="21549" y="21365"/>
                  <a:pt x="21451" y="21561"/>
                  <a:pt x="21294" y="21561"/>
                </a:cubicBezTo>
                <a:lnTo>
                  <a:pt x="204" y="21561"/>
                </a:lnTo>
                <a:cubicBezTo>
                  <a:pt x="47" y="21561"/>
                  <a:pt x="-51" y="21365"/>
                  <a:pt x="27" y="21208"/>
                </a:cubicBezTo>
                <a:lnTo>
                  <a:pt x="8520" y="4233"/>
                </a:lnTo>
              </a:path>
            </a:pathLst>
          </a:custGeom>
          <a:noFill/>
          <a:ln w="63500" cap="flat">
            <a:solidFill>
              <a:srgbClr val="ACACAC"/>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2" name="AutoShape 60"/>
          <p:cNvSpPr>
            <a:spLocks/>
          </p:cNvSpPr>
          <p:nvPr/>
        </p:nvSpPr>
        <p:spPr bwMode="auto">
          <a:xfrm>
            <a:off x="7519621" y="2749384"/>
            <a:ext cx="11040979" cy="9341994"/>
          </a:xfrm>
          <a:custGeom>
            <a:avLst/>
            <a:gdLst>
              <a:gd name="connsiteX0" fmla="*/ 21318 w 21543"/>
              <a:gd name="connsiteY0" fmla="*/ 21600 h 21600"/>
              <a:gd name="connsiteX1" fmla="*/ 2006 w 21543"/>
              <a:gd name="connsiteY1" fmla="*/ 21600 h 21600"/>
              <a:gd name="connsiteX2" fmla="*/ 0 w 21543"/>
              <a:gd name="connsiteY2" fmla="*/ 20199 h 21600"/>
              <a:gd name="connsiteX3" fmla="*/ 19253 w 21543"/>
              <a:gd name="connsiteY3" fmla="*/ 20199 h 21600"/>
              <a:gd name="connsiteX4" fmla="*/ 19414 w 21543"/>
              <a:gd name="connsiteY4" fmla="*/ 19868 h 21600"/>
              <a:gd name="connsiteX5" fmla="*/ 17261 w 21543"/>
              <a:gd name="connsiteY5" fmla="*/ 15454 h 21600"/>
              <a:gd name="connsiteX6" fmla="*/ 5708 w 21543"/>
              <a:gd name="connsiteY6" fmla="*/ 15454 h 21600"/>
              <a:gd name="connsiteX7" fmla="*/ 2934 w 21543"/>
              <a:gd name="connsiteY7" fmla="*/ 13522 h 21600"/>
              <a:gd name="connsiteX8" fmla="*/ 16319 w 21543"/>
              <a:gd name="connsiteY8" fmla="*/ 13522 h 21600"/>
              <a:gd name="connsiteX9" fmla="*/ 14147 w 21543"/>
              <a:gd name="connsiteY9" fmla="*/ 9068 h 21600"/>
              <a:gd name="connsiteX10" fmla="*/ 8876 w 21543"/>
              <a:gd name="connsiteY10" fmla="*/ 9043 h 21600"/>
              <a:gd name="connsiteX11" fmla="*/ 6071 w 21543"/>
              <a:gd name="connsiteY11" fmla="*/ 7090 h 21600"/>
              <a:gd name="connsiteX12" fmla="*/ 12468 w 21543"/>
              <a:gd name="connsiteY12" fmla="*/ 5645 h 21600"/>
              <a:gd name="connsiteX13" fmla="*/ 9788 w 21543"/>
              <a:gd name="connsiteY13" fmla="*/ 129 h 21600"/>
              <a:gd name="connsiteX14" fmla="*/ 9644 w 21543"/>
              <a:gd name="connsiteY14" fmla="*/ 20 h 21600"/>
              <a:gd name="connsiteX15" fmla="*/ 9653 w 21543"/>
              <a:gd name="connsiteY15" fmla="*/ 0 h 21600"/>
              <a:gd name="connsiteX16" fmla="*/ 11816 w 21543"/>
              <a:gd name="connsiteY16" fmla="*/ 1315 h 21600"/>
              <a:gd name="connsiteX17" fmla="*/ 21513 w 21543"/>
              <a:gd name="connsiteY17" fmla="*/ 21199 h 21600"/>
              <a:gd name="connsiteX18" fmla="*/ 21318 w 21543"/>
              <a:gd name="connsiteY18" fmla="*/ 21600 h 21600"/>
              <a:gd name="connsiteX19" fmla="*/ 21318 w 21543"/>
              <a:gd name="connsiteY19" fmla="*/ 21600 h 21600"/>
              <a:gd name="connsiteX0" fmla="*/ 21318 w 21543"/>
              <a:gd name="connsiteY0" fmla="*/ 21600 h 21600"/>
              <a:gd name="connsiteX1" fmla="*/ 2006 w 21543"/>
              <a:gd name="connsiteY1" fmla="*/ 21600 h 21600"/>
              <a:gd name="connsiteX2" fmla="*/ 0 w 21543"/>
              <a:gd name="connsiteY2" fmla="*/ 20199 h 21600"/>
              <a:gd name="connsiteX3" fmla="*/ 19253 w 21543"/>
              <a:gd name="connsiteY3" fmla="*/ 20199 h 21600"/>
              <a:gd name="connsiteX4" fmla="*/ 19414 w 21543"/>
              <a:gd name="connsiteY4" fmla="*/ 19868 h 21600"/>
              <a:gd name="connsiteX5" fmla="*/ 17261 w 21543"/>
              <a:gd name="connsiteY5" fmla="*/ 15454 h 21600"/>
              <a:gd name="connsiteX6" fmla="*/ 5708 w 21543"/>
              <a:gd name="connsiteY6" fmla="*/ 15454 h 21600"/>
              <a:gd name="connsiteX7" fmla="*/ 2934 w 21543"/>
              <a:gd name="connsiteY7" fmla="*/ 13522 h 21600"/>
              <a:gd name="connsiteX8" fmla="*/ 16319 w 21543"/>
              <a:gd name="connsiteY8" fmla="*/ 13522 h 21600"/>
              <a:gd name="connsiteX9" fmla="*/ 14147 w 21543"/>
              <a:gd name="connsiteY9" fmla="*/ 9068 h 21600"/>
              <a:gd name="connsiteX10" fmla="*/ 8876 w 21543"/>
              <a:gd name="connsiteY10" fmla="*/ 9043 h 21600"/>
              <a:gd name="connsiteX11" fmla="*/ 6904 w 21543"/>
              <a:gd name="connsiteY11" fmla="*/ 5628 h 21600"/>
              <a:gd name="connsiteX12" fmla="*/ 12468 w 21543"/>
              <a:gd name="connsiteY12" fmla="*/ 5645 h 21600"/>
              <a:gd name="connsiteX13" fmla="*/ 9788 w 21543"/>
              <a:gd name="connsiteY13" fmla="*/ 129 h 21600"/>
              <a:gd name="connsiteX14" fmla="*/ 9644 w 21543"/>
              <a:gd name="connsiteY14" fmla="*/ 20 h 21600"/>
              <a:gd name="connsiteX15" fmla="*/ 9653 w 21543"/>
              <a:gd name="connsiteY15" fmla="*/ 0 h 21600"/>
              <a:gd name="connsiteX16" fmla="*/ 11816 w 21543"/>
              <a:gd name="connsiteY16" fmla="*/ 1315 h 21600"/>
              <a:gd name="connsiteX17" fmla="*/ 21513 w 21543"/>
              <a:gd name="connsiteY17" fmla="*/ 21199 h 21600"/>
              <a:gd name="connsiteX18" fmla="*/ 21318 w 21543"/>
              <a:gd name="connsiteY18" fmla="*/ 21600 h 21600"/>
              <a:gd name="connsiteX19" fmla="*/ 21318 w 21543"/>
              <a:gd name="connsiteY19" fmla="*/ 21600 h 21600"/>
              <a:gd name="connsiteX0" fmla="*/ 21318 w 21543"/>
              <a:gd name="connsiteY0" fmla="*/ 21600 h 21600"/>
              <a:gd name="connsiteX1" fmla="*/ 2006 w 21543"/>
              <a:gd name="connsiteY1" fmla="*/ 21600 h 21600"/>
              <a:gd name="connsiteX2" fmla="*/ 0 w 21543"/>
              <a:gd name="connsiteY2" fmla="*/ 20199 h 21600"/>
              <a:gd name="connsiteX3" fmla="*/ 19253 w 21543"/>
              <a:gd name="connsiteY3" fmla="*/ 20199 h 21600"/>
              <a:gd name="connsiteX4" fmla="*/ 19414 w 21543"/>
              <a:gd name="connsiteY4" fmla="*/ 19868 h 21600"/>
              <a:gd name="connsiteX5" fmla="*/ 17261 w 21543"/>
              <a:gd name="connsiteY5" fmla="*/ 15454 h 21600"/>
              <a:gd name="connsiteX6" fmla="*/ 5708 w 21543"/>
              <a:gd name="connsiteY6" fmla="*/ 15454 h 21600"/>
              <a:gd name="connsiteX7" fmla="*/ 2934 w 21543"/>
              <a:gd name="connsiteY7" fmla="*/ 13522 h 21600"/>
              <a:gd name="connsiteX8" fmla="*/ 16319 w 21543"/>
              <a:gd name="connsiteY8" fmla="*/ 13522 h 21600"/>
              <a:gd name="connsiteX9" fmla="*/ 14147 w 21543"/>
              <a:gd name="connsiteY9" fmla="*/ 9068 h 21600"/>
              <a:gd name="connsiteX10" fmla="*/ 7968 w 21543"/>
              <a:gd name="connsiteY10" fmla="*/ 6946 h 21600"/>
              <a:gd name="connsiteX11" fmla="*/ 6904 w 21543"/>
              <a:gd name="connsiteY11" fmla="*/ 5628 h 21600"/>
              <a:gd name="connsiteX12" fmla="*/ 12468 w 21543"/>
              <a:gd name="connsiteY12" fmla="*/ 5645 h 21600"/>
              <a:gd name="connsiteX13" fmla="*/ 9788 w 21543"/>
              <a:gd name="connsiteY13" fmla="*/ 129 h 21600"/>
              <a:gd name="connsiteX14" fmla="*/ 9644 w 21543"/>
              <a:gd name="connsiteY14" fmla="*/ 20 h 21600"/>
              <a:gd name="connsiteX15" fmla="*/ 9653 w 21543"/>
              <a:gd name="connsiteY15" fmla="*/ 0 h 21600"/>
              <a:gd name="connsiteX16" fmla="*/ 11816 w 21543"/>
              <a:gd name="connsiteY16" fmla="*/ 1315 h 21600"/>
              <a:gd name="connsiteX17" fmla="*/ 21513 w 21543"/>
              <a:gd name="connsiteY17" fmla="*/ 21199 h 21600"/>
              <a:gd name="connsiteX18" fmla="*/ 21318 w 21543"/>
              <a:gd name="connsiteY18" fmla="*/ 21600 h 21600"/>
              <a:gd name="connsiteX19" fmla="*/ 21318 w 21543"/>
              <a:gd name="connsiteY19" fmla="*/ 21600 h 21600"/>
              <a:gd name="connsiteX0" fmla="*/ 21318 w 21543"/>
              <a:gd name="connsiteY0" fmla="*/ 21600 h 21600"/>
              <a:gd name="connsiteX1" fmla="*/ 2006 w 21543"/>
              <a:gd name="connsiteY1" fmla="*/ 21600 h 21600"/>
              <a:gd name="connsiteX2" fmla="*/ 0 w 21543"/>
              <a:gd name="connsiteY2" fmla="*/ 20199 h 21600"/>
              <a:gd name="connsiteX3" fmla="*/ 19253 w 21543"/>
              <a:gd name="connsiteY3" fmla="*/ 20199 h 21600"/>
              <a:gd name="connsiteX4" fmla="*/ 19414 w 21543"/>
              <a:gd name="connsiteY4" fmla="*/ 19868 h 21600"/>
              <a:gd name="connsiteX5" fmla="*/ 17261 w 21543"/>
              <a:gd name="connsiteY5" fmla="*/ 15454 h 21600"/>
              <a:gd name="connsiteX6" fmla="*/ 5708 w 21543"/>
              <a:gd name="connsiteY6" fmla="*/ 15454 h 21600"/>
              <a:gd name="connsiteX7" fmla="*/ 2934 w 21543"/>
              <a:gd name="connsiteY7" fmla="*/ 13522 h 21600"/>
              <a:gd name="connsiteX8" fmla="*/ 16319 w 21543"/>
              <a:gd name="connsiteY8" fmla="*/ 13522 h 21600"/>
              <a:gd name="connsiteX9" fmla="*/ 13135 w 21543"/>
              <a:gd name="connsiteY9" fmla="*/ 6989 h 21600"/>
              <a:gd name="connsiteX10" fmla="*/ 7968 w 21543"/>
              <a:gd name="connsiteY10" fmla="*/ 6946 h 21600"/>
              <a:gd name="connsiteX11" fmla="*/ 6904 w 21543"/>
              <a:gd name="connsiteY11" fmla="*/ 5628 h 21600"/>
              <a:gd name="connsiteX12" fmla="*/ 12468 w 21543"/>
              <a:gd name="connsiteY12" fmla="*/ 5645 h 21600"/>
              <a:gd name="connsiteX13" fmla="*/ 9788 w 21543"/>
              <a:gd name="connsiteY13" fmla="*/ 129 h 21600"/>
              <a:gd name="connsiteX14" fmla="*/ 9644 w 21543"/>
              <a:gd name="connsiteY14" fmla="*/ 20 h 21600"/>
              <a:gd name="connsiteX15" fmla="*/ 9653 w 21543"/>
              <a:gd name="connsiteY15" fmla="*/ 0 h 21600"/>
              <a:gd name="connsiteX16" fmla="*/ 11816 w 21543"/>
              <a:gd name="connsiteY16" fmla="*/ 1315 h 21600"/>
              <a:gd name="connsiteX17" fmla="*/ 21513 w 21543"/>
              <a:gd name="connsiteY17" fmla="*/ 21199 h 21600"/>
              <a:gd name="connsiteX18" fmla="*/ 21318 w 21543"/>
              <a:gd name="connsiteY18" fmla="*/ 21600 h 21600"/>
              <a:gd name="connsiteX19" fmla="*/ 21318 w 21543"/>
              <a:gd name="connsiteY19" fmla="*/ 21600 h 21600"/>
              <a:gd name="connsiteX0" fmla="*/ 21318 w 21543"/>
              <a:gd name="connsiteY0" fmla="*/ 21600 h 21600"/>
              <a:gd name="connsiteX1" fmla="*/ 2006 w 21543"/>
              <a:gd name="connsiteY1" fmla="*/ 21600 h 21600"/>
              <a:gd name="connsiteX2" fmla="*/ 0 w 21543"/>
              <a:gd name="connsiteY2" fmla="*/ 20199 h 21600"/>
              <a:gd name="connsiteX3" fmla="*/ 19253 w 21543"/>
              <a:gd name="connsiteY3" fmla="*/ 20199 h 21600"/>
              <a:gd name="connsiteX4" fmla="*/ 19414 w 21543"/>
              <a:gd name="connsiteY4" fmla="*/ 19868 h 21600"/>
              <a:gd name="connsiteX5" fmla="*/ 17261 w 21543"/>
              <a:gd name="connsiteY5" fmla="*/ 15454 h 21600"/>
              <a:gd name="connsiteX6" fmla="*/ 5708 w 21543"/>
              <a:gd name="connsiteY6" fmla="*/ 15454 h 21600"/>
              <a:gd name="connsiteX7" fmla="*/ 2934 w 21543"/>
              <a:gd name="connsiteY7" fmla="*/ 13522 h 21600"/>
              <a:gd name="connsiteX8" fmla="*/ 16319 w 21543"/>
              <a:gd name="connsiteY8" fmla="*/ 13522 h 21600"/>
              <a:gd name="connsiteX9" fmla="*/ 13135 w 21543"/>
              <a:gd name="connsiteY9" fmla="*/ 6989 h 21600"/>
              <a:gd name="connsiteX10" fmla="*/ 7998 w 21543"/>
              <a:gd name="connsiteY10" fmla="*/ 6946 h 21600"/>
              <a:gd name="connsiteX11" fmla="*/ 6904 w 21543"/>
              <a:gd name="connsiteY11" fmla="*/ 5628 h 21600"/>
              <a:gd name="connsiteX12" fmla="*/ 12468 w 21543"/>
              <a:gd name="connsiteY12" fmla="*/ 5645 h 21600"/>
              <a:gd name="connsiteX13" fmla="*/ 9788 w 21543"/>
              <a:gd name="connsiteY13" fmla="*/ 129 h 21600"/>
              <a:gd name="connsiteX14" fmla="*/ 9644 w 21543"/>
              <a:gd name="connsiteY14" fmla="*/ 20 h 21600"/>
              <a:gd name="connsiteX15" fmla="*/ 9653 w 21543"/>
              <a:gd name="connsiteY15" fmla="*/ 0 h 21600"/>
              <a:gd name="connsiteX16" fmla="*/ 11816 w 21543"/>
              <a:gd name="connsiteY16" fmla="*/ 1315 h 21600"/>
              <a:gd name="connsiteX17" fmla="*/ 21513 w 21543"/>
              <a:gd name="connsiteY17" fmla="*/ 21199 h 21600"/>
              <a:gd name="connsiteX18" fmla="*/ 21318 w 21543"/>
              <a:gd name="connsiteY18" fmla="*/ 21600 h 21600"/>
              <a:gd name="connsiteX19" fmla="*/ 21318 w 21543"/>
              <a:gd name="connsiteY19" fmla="*/ 21600 h 21600"/>
              <a:gd name="connsiteX0" fmla="*/ 21318 w 21543"/>
              <a:gd name="connsiteY0" fmla="*/ 21600 h 21600"/>
              <a:gd name="connsiteX1" fmla="*/ 2006 w 21543"/>
              <a:gd name="connsiteY1" fmla="*/ 21600 h 21600"/>
              <a:gd name="connsiteX2" fmla="*/ 0 w 21543"/>
              <a:gd name="connsiteY2" fmla="*/ 20199 h 21600"/>
              <a:gd name="connsiteX3" fmla="*/ 19253 w 21543"/>
              <a:gd name="connsiteY3" fmla="*/ 20199 h 21600"/>
              <a:gd name="connsiteX4" fmla="*/ 19414 w 21543"/>
              <a:gd name="connsiteY4" fmla="*/ 19868 h 21600"/>
              <a:gd name="connsiteX5" fmla="*/ 17261 w 21543"/>
              <a:gd name="connsiteY5" fmla="*/ 15454 h 21600"/>
              <a:gd name="connsiteX6" fmla="*/ 5708 w 21543"/>
              <a:gd name="connsiteY6" fmla="*/ 15454 h 21600"/>
              <a:gd name="connsiteX7" fmla="*/ 2934 w 21543"/>
              <a:gd name="connsiteY7" fmla="*/ 13522 h 21600"/>
              <a:gd name="connsiteX8" fmla="*/ 16319 w 21543"/>
              <a:gd name="connsiteY8" fmla="*/ 13522 h 21600"/>
              <a:gd name="connsiteX9" fmla="*/ 13135 w 21543"/>
              <a:gd name="connsiteY9" fmla="*/ 6989 h 21600"/>
              <a:gd name="connsiteX10" fmla="*/ 8817 w 21543"/>
              <a:gd name="connsiteY10" fmla="*/ 6928 h 21600"/>
              <a:gd name="connsiteX11" fmla="*/ 6904 w 21543"/>
              <a:gd name="connsiteY11" fmla="*/ 5628 h 21600"/>
              <a:gd name="connsiteX12" fmla="*/ 12468 w 21543"/>
              <a:gd name="connsiteY12" fmla="*/ 5645 h 21600"/>
              <a:gd name="connsiteX13" fmla="*/ 9788 w 21543"/>
              <a:gd name="connsiteY13" fmla="*/ 129 h 21600"/>
              <a:gd name="connsiteX14" fmla="*/ 9644 w 21543"/>
              <a:gd name="connsiteY14" fmla="*/ 20 h 21600"/>
              <a:gd name="connsiteX15" fmla="*/ 9653 w 21543"/>
              <a:gd name="connsiteY15" fmla="*/ 0 h 21600"/>
              <a:gd name="connsiteX16" fmla="*/ 11816 w 21543"/>
              <a:gd name="connsiteY16" fmla="*/ 1315 h 21600"/>
              <a:gd name="connsiteX17" fmla="*/ 21513 w 21543"/>
              <a:gd name="connsiteY17" fmla="*/ 21199 h 21600"/>
              <a:gd name="connsiteX18" fmla="*/ 21318 w 21543"/>
              <a:gd name="connsiteY18" fmla="*/ 21600 h 21600"/>
              <a:gd name="connsiteX19" fmla="*/ 21318 w 21543"/>
              <a:gd name="connsiteY19" fmla="*/ 21600 h 21600"/>
              <a:gd name="connsiteX0" fmla="*/ 21318 w 21543"/>
              <a:gd name="connsiteY0" fmla="*/ 21600 h 21600"/>
              <a:gd name="connsiteX1" fmla="*/ 2006 w 21543"/>
              <a:gd name="connsiteY1" fmla="*/ 21600 h 21600"/>
              <a:gd name="connsiteX2" fmla="*/ 0 w 21543"/>
              <a:gd name="connsiteY2" fmla="*/ 20199 h 21600"/>
              <a:gd name="connsiteX3" fmla="*/ 19253 w 21543"/>
              <a:gd name="connsiteY3" fmla="*/ 20199 h 21600"/>
              <a:gd name="connsiteX4" fmla="*/ 19414 w 21543"/>
              <a:gd name="connsiteY4" fmla="*/ 19868 h 21600"/>
              <a:gd name="connsiteX5" fmla="*/ 17261 w 21543"/>
              <a:gd name="connsiteY5" fmla="*/ 15454 h 21600"/>
              <a:gd name="connsiteX6" fmla="*/ 5708 w 21543"/>
              <a:gd name="connsiteY6" fmla="*/ 15454 h 21600"/>
              <a:gd name="connsiteX7" fmla="*/ 2934 w 21543"/>
              <a:gd name="connsiteY7" fmla="*/ 13522 h 21600"/>
              <a:gd name="connsiteX8" fmla="*/ 16319 w 21543"/>
              <a:gd name="connsiteY8" fmla="*/ 13522 h 21600"/>
              <a:gd name="connsiteX9" fmla="*/ 13135 w 21543"/>
              <a:gd name="connsiteY9" fmla="*/ 6989 h 21600"/>
              <a:gd name="connsiteX10" fmla="*/ 8850 w 21543"/>
              <a:gd name="connsiteY10" fmla="*/ 6972 h 21600"/>
              <a:gd name="connsiteX11" fmla="*/ 6904 w 21543"/>
              <a:gd name="connsiteY11" fmla="*/ 5628 h 21600"/>
              <a:gd name="connsiteX12" fmla="*/ 12468 w 21543"/>
              <a:gd name="connsiteY12" fmla="*/ 5645 h 21600"/>
              <a:gd name="connsiteX13" fmla="*/ 9788 w 21543"/>
              <a:gd name="connsiteY13" fmla="*/ 129 h 21600"/>
              <a:gd name="connsiteX14" fmla="*/ 9644 w 21543"/>
              <a:gd name="connsiteY14" fmla="*/ 20 h 21600"/>
              <a:gd name="connsiteX15" fmla="*/ 9653 w 21543"/>
              <a:gd name="connsiteY15" fmla="*/ 0 h 21600"/>
              <a:gd name="connsiteX16" fmla="*/ 11816 w 21543"/>
              <a:gd name="connsiteY16" fmla="*/ 1315 h 21600"/>
              <a:gd name="connsiteX17" fmla="*/ 21513 w 21543"/>
              <a:gd name="connsiteY17" fmla="*/ 21199 h 21600"/>
              <a:gd name="connsiteX18" fmla="*/ 21318 w 21543"/>
              <a:gd name="connsiteY18" fmla="*/ 21600 h 21600"/>
              <a:gd name="connsiteX19" fmla="*/ 21318 w 21543"/>
              <a:gd name="connsiteY19" fmla="*/ 21600 h 21600"/>
              <a:gd name="connsiteX0" fmla="*/ 21318 w 21543"/>
              <a:gd name="connsiteY0" fmla="*/ 21600 h 21600"/>
              <a:gd name="connsiteX1" fmla="*/ 2006 w 21543"/>
              <a:gd name="connsiteY1" fmla="*/ 21600 h 21600"/>
              <a:gd name="connsiteX2" fmla="*/ 0 w 21543"/>
              <a:gd name="connsiteY2" fmla="*/ 20199 h 21600"/>
              <a:gd name="connsiteX3" fmla="*/ 19253 w 21543"/>
              <a:gd name="connsiteY3" fmla="*/ 20199 h 21600"/>
              <a:gd name="connsiteX4" fmla="*/ 19414 w 21543"/>
              <a:gd name="connsiteY4" fmla="*/ 19868 h 21600"/>
              <a:gd name="connsiteX5" fmla="*/ 17261 w 21543"/>
              <a:gd name="connsiteY5" fmla="*/ 15454 h 21600"/>
              <a:gd name="connsiteX6" fmla="*/ 5708 w 21543"/>
              <a:gd name="connsiteY6" fmla="*/ 15454 h 21600"/>
              <a:gd name="connsiteX7" fmla="*/ 2934 w 21543"/>
              <a:gd name="connsiteY7" fmla="*/ 13522 h 21600"/>
              <a:gd name="connsiteX8" fmla="*/ 16319 w 21543"/>
              <a:gd name="connsiteY8" fmla="*/ 13522 h 21600"/>
              <a:gd name="connsiteX9" fmla="*/ 13130 w 21543"/>
              <a:gd name="connsiteY9" fmla="*/ 6972 h 21600"/>
              <a:gd name="connsiteX10" fmla="*/ 8850 w 21543"/>
              <a:gd name="connsiteY10" fmla="*/ 6972 h 21600"/>
              <a:gd name="connsiteX11" fmla="*/ 6904 w 21543"/>
              <a:gd name="connsiteY11" fmla="*/ 5628 h 21600"/>
              <a:gd name="connsiteX12" fmla="*/ 12468 w 21543"/>
              <a:gd name="connsiteY12" fmla="*/ 5645 h 21600"/>
              <a:gd name="connsiteX13" fmla="*/ 9788 w 21543"/>
              <a:gd name="connsiteY13" fmla="*/ 129 h 21600"/>
              <a:gd name="connsiteX14" fmla="*/ 9644 w 21543"/>
              <a:gd name="connsiteY14" fmla="*/ 20 h 21600"/>
              <a:gd name="connsiteX15" fmla="*/ 9653 w 21543"/>
              <a:gd name="connsiteY15" fmla="*/ 0 h 21600"/>
              <a:gd name="connsiteX16" fmla="*/ 11816 w 21543"/>
              <a:gd name="connsiteY16" fmla="*/ 1315 h 21600"/>
              <a:gd name="connsiteX17" fmla="*/ 21513 w 21543"/>
              <a:gd name="connsiteY17" fmla="*/ 21199 h 21600"/>
              <a:gd name="connsiteX18" fmla="*/ 21318 w 21543"/>
              <a:gd name="connsiteY18" fmla="*/ 21600 h 21600"/>
              <a:gd name="connsiteX19" fmla="*/ 21318 w 21543"/>
              <a:gd name="connsiteY19" fmla="*/ 21600 h 21600"/>
              <a:gd name="connsiteX0" fmla="*/ 21318 w 21543"/>
              <a:gd name="connsiteY0" fmla="*/ 21600 h 21600"/>
              <a:gd name="connsiteX1" fmla="*/ 2006 w 21543"/>
              <a:gd name="connsiteY1" fmla="*/ 21600 h 21600"/>
              <a:gd name="connsiteX2" fmla="*/ 0 w 21543"/>
              <a:gd name="connsiteY2" fmla="*/ 20199 h 21600"/>
              <a:gd name="connsiteX3" fmla="*/ 19253 w 21543"/>
              <a:gd name="connsiteY3" fmla="*/ 20199 h 21600"/>
              <a:gd name="connsiteX4" fmla="*/ 19414 w 21543"/>
              <a:gd name="connsiteY4" fmla="*/ 19868 h 21600"/>
              <a:gd name="connsiteX5" fmla="*/ 17261 w 21543"/>
              <a:gd name="connsiteY5" fmla="*/ 15454 h 21600"/>
              <a:gd name="connsiteX6" fmla="*/ 5708 w 21543"/>
              <a:gd name="connsiteY6" fmla="*/ 15454 h 21600"/>
              <a:gd name="connsiteX7" fmla="*/ 2934 w 21543"/>
              <a:gd name="connsiteY7" fmla="*/ 13522 h 21600"/>
              <a:gd name="connsiteX8" fmla="*/ 16319 w 21543"/>
              <a:gd name="connsiteY8" fmla="*/ 13522 h 21600"/>
              <a:gd name="connsiteX9" fmla="*/ 13130 w 21543"/>
              <a:gd name="connsiteY9" fmla="*/ 6972 h 21600"/>
              <a:gd name="connsiteX10" fmla="*/ 8850 w 21543"/>
              <a:gd name="connsiteY10" fmla="*/ 6972 h 21600"/>
              <a:gd name="connsiteX11" fmla="*/ 6904 w 21543"/>
              <a:gd name="connsiteY11" fmla="*/ 5628 h 21600"/>
              <a:gd name="connsiteX12" fmla="*/ 12482 w 21543"/>
              <a:gd name="connsiteY12" fmla="*/ 5623 h 21600"/>
              <a:gd name="connsiteX13" fmla="*/ 9788 w 21543"/>
              <a:gd name="connsiteY13" fmla="*/ 129 h 21600"/>
              <a:gd name="connsiteX14" fmla="*/ 9644 w 21543"/>
              <a:gd name="connsiteY14" fmla="*/ 20 h 21600"/>
              <a:gd name="connsiteX15" fmla="*/ 9653 w 21543"/>
              <a:gd name="connsiteY15" fmla="*/ 0 h 21600"/>
              <a:gd name="connsiteX16" fmla="*/ 11816 w 21543"/>
              <a:gd name="connsiteY16" fmla="*/ 1315 h 21600"/>
              <a:gd name="connsiteX17" fmla="*/ 21513 w 21543"/>
              <a:gd name="connsiteY17" fmla="*/ 21199 h 21600"/>
              <a:gd name="connsiteX18" fmla="*/ 21318 w 21543"/>
              <a:gd name="connsiteY18" fmla="*/ 21600 h 21600"/>
              <a:gd name="connsiteX19" fmla="*/ 21318 w 21543"/>
              <a:gd name="connsiteY19" fmla="*/ 21600 h 21600"/>
              <a:gd name="connsiteX0" fmla="*/ 21276 w 21501"/>
              <a:gd name="connsiteY0" fmla="*/ 21600 h 21600"/>
              <a:gd name="connsiteX1" fmla="*/ 1964 w 21501"/>
              <a:gd name="connsiteY1" fmla="*/ 21600 h 21600"/>
              <a:gd name="connsiteX2" fmla="*/ 0 w 21501"/>
              <a:gd name="connsiteY2" fmla="*/ 20260 h 21600"/>
              <a:gd name="connsiteX3" fmla="*/ 19211 w 21501"/>
              <a:gd name="connsiteY3" fmla="*/ 20199 h 21600"/>
              <a:gd name="connsiteX4" fmla="*/ 19372 w 21501"/>
              <a:gd name="connsiteY4" fmla="*/ 19868 h 21600"/>
              <a:gd name="connsiteX5" fmla="*/ 17219 w 21501"/>
              <a:gd name="connsiteY5" fmla="*/ 15454 h 21600"/>
              <a:gd name="connsiteX6" fmla="*/ 5666 w 21501"/>
              <a:gd name="connsiteY6" fmla="*/ 15454 h 21600"/>
              <a:gd name="connsiteX7" fmla="*/ 2892 w 21501"/>
              <a:gd name="connsiteY7" fmla="*/ 13522 h 21600"/>
              <a:gd name="connsiteX8" fmla="*/ 16277 w 21501"/>
              <a:gd name="connsiteY8" fmla="*/ 13522 h 21600"/>
              <a:gd name="connsiteX9" fmla="*/ 13088 w 21501"/>
              <a:gd name="connsiteY9" fmla="*/ 6972 h 21600"/>
              <a:gd name="connsiteX10" fmla="*/ 8808 w 21501"/>
              <a:gd name="connsiteY10" fmla="*/ 6972 h 21600"/>
              <a:gd name="connsiteX11" fmla="*/ 6862 w 21501"/>
              <a:gd name="connsiteY11" fmla="*/ 5628 h 21600"/>
              <a:gd name="connsiteX12" fmla="*/ 12440 w 21501"/>
              <a:gd name="connsiteY12" fmla="*/ 5623 h 21600"/>
              <a:gd name="connsiteX13" fmla="*/ 9746 w 21501"/>
              <a:gd name="connsiteY13" fmla="*/ 129 h 21600"/>
              <a:gd name="connsiteX14" fmla="*/ 9602 w 21501"/>
              <a:gd name="connsiteY14" fmla="*/ 20 h 21600"/>
              <a:gd name="connsiteX15" fmla="*/ 9611 w 21501"/>
              <a:gd name="connsiteY15" fmla="*/ 0 h 21600"/>
              <a:gd name="connsiteX16" fmla="*/ 11774 w 21501"/>
              <a:gd name="connsiteY16" fmla="*/ 1315 h 21600"/>
              <a:gd name="connsiteX17" fmla="*/ 21471 w 21501"/>
              <a:gd name="connsiteY17" fmla="*/ 21199 h 21600"/>
              <a:gd name="connsiteX18" fmla="*/ 21276 w 21501"/>
              <a:gd name="connsiteY18" fmla="*/ 21600 h 21600"/>
              <a:gd name="connsiteX19" fmla="*/ 21276 w 21501"/>
              <a:gd name="connsiteY19" fmla="*/ 21600 h 21600"/>
              <a:gd name="connsiteX0" fmla="*/ 21276 w 21501"/>
              <a:gd name="connsiteY0" fmla="*/ 21600 h 21600"/>
              <a:gd name="connsiteX1" fmla="*/ 1964 w 21501"/>
              <a:gd name="connsiteY1" fmla="*/ 21600 h 21600"/>
              <a:gd name="connsiteX2" fmla="*/ 0 w 21501"/>
              <a:gd name="connsiteY2" fmla="*/ 20260 h 21600"/>
              <a:gd name="connsiteX3" fmla="*/ 19267 w 21501"/>
              <a:gd name="connsiteY3" fmla="*/ 20260 h 21600"/>
              <a:gd name="connsiteX4" fmla="*/ 19372 w 21501"/>
              <a:gd name="connsiteY4" fmla="*/ 19868 h 21600"/>
              <a:gd name="connsiteX5" fmla="*/ 17219 w 21501"/>
              <a:gd name="connsiteY5" fmla="*/ 15454 h 21600"/>
              <a:gd name="connsiteX6" fmla="*/ 5666 w 21501"/>
              <a:gd name="connsiteY6" fmla="*/ 15454 h 21600"/>
              <a:gd name="connsiteX7" fmla="*/ 2892 w 21501"/>
              <a:gd name="connsiteY7" fmla="*/ 13522 h 21600"/>
              <a:gd name="connsiteX8" fmla="*/ 16277 w 21501"/>
              <a:gd name="connsiteY8" fmla="*/ 13522 h 21600"/>
              <a:gd name="connsiteX9" fmla="*/ 13088 w 21501"/>
              <a:gd name="connsiteY9" fmla="*/ 6972 h 21600"/>
              <a:gd name="connsiteX10" fmla="*/ 8808 w 21501"/>
              <a:gd name="connsiteY10" fmla="*/ 6972 h 21600"/>
              <a:gd name="connsiteX11" fmla="*/ 6862 w 21501"/>
              <a:gd name="connsiteY11" fmla="*/ 5628 h 21600"/>
              <a:gd name="connsiteX12" fmla="*/ 12440 w 21501"/>
              <a:gd name="connsiteY12" fmla="*/ 5623 h 21600"/>
              <a:gd name="connsiteX13" fmla="*/ 9746 w 21501"/>
              <a:gd name="connsiteY13" fmla="*/ 129 h 21600"/>
              <a:gd name="connsiteX14" fmla="*/ 9602 w 21501"/>
              <a:gd name="connsiteY14" fmla="*/ 20 h 21600"/>
              <a:gd name="connsiteX15" fmla="*/ 9611 w 21501"/>
              <a:gd name="connsiteY15" fmla="*/ 0 h 21600"/>
              <a:gd name="connsiteX16" fmla="*/ 11774 w 21501"/>
              <a:gd name="connsiteY16" fmla="*/ 1315 h 21600"/>
              <a:gd name="connsiteX17" fmla="*/ 21471 w 21501"/>
              <a:gd name="connsiteY17" fmla="*/ 21199 h 21600"/>
              <a:gd name="connsiteX18" fmla="*/ 21276 w 21501"/>
              <a:gd name="connsiteY18" fmla="*/ 21600 h 21600"/>
              <a:gd name="connsiteX19" fmla="*/ 21276 w 21501"/>
              <a:gd name="connsiteY19" fmla="*/ 21600 h 21600"/>
              <a:gd name="connsiteX0" fmla="*/ 21276 w 21501"/>
              <a:gd name="connsiteY0" fmla="*/ 21600 h 21600"/>
              <a:gd name="connsiteX1" fmla="*/ 1964 w 21501"/>
              <a:gd name="connsiteY1" fmla="*/ 21600 h 21600"/>
              <a:gd name="connsiteX2" fmla="*/ 0 w 21501"/>
              <a:gd name="connsiteY2" fmla="*/ 20260 h 21600"/>
              <a:gd name="connsiteX3" fmla="*/ 19267 w 21501"/>
              <a:gd name="connsiteY3" fmla="*/ 20260 h 21600"/>
              <a:gd name="connsiteX4" fmla="*/ 19437 w 21501"/>
              <a:gd name="connsiteY4" fmla="*/ 19956 h 21600"/>
              <a:gd name="connsiteX5" fmla="*/ 17219 w 21501"/>
              <a:gd name="connsiteY5" fmla="*/ 15454 h 21600"/>
              <a:gd name="connsiteX6" fmla="*/ 5666 w 21501"/>
              <a:gd name="connsiteY6" fmla="*/ 15454 h 21600"/>
              <a:gd name="connsiteX7" fmla="*/ 2892 w 21501"/>
              <a:gd name="connsiteY7" fmla="*/ 13522 h 21600"/>
              <a:gd name="connsiteX8" fmla="*/ 16277 w 21501"/>
              <a:gd name="connsiteY8" fmla="*/ 13522 h 21600"/>
              <a:gd name="connsiteX9" fmla="*/ 13088 w 21501"/>
              <a:gd name="connsiteY9" fmla="*/ 6972 h 21600"/>
              <a:gd name="connsiteX10" fmla="*/ 8808 w 21501"/>
              <a:gd name="connsiteY10" fmla="*/ 6972 h 21600"/>
              <a:gd name="connsiteX11" fmla="*/ 6862 w 21501"/>
              <a:gd name="connsiteY11" fmla="*/ 5628 h 21600"/>
              <a:gd name="connsiteX12" fmla="*/ 12440 w 21501"/>
              <a:gd name="connsiteY12" fmla="*/ 5623 h 21600"/>
              <a:gd name="connsiteX13" fmla="*/ 9746 w 21501"/>
              <a:gd name="connsiteY13" fmla="*/ 129 h 21600"/>
              <a:gd name="connsiteX14" fmla="*/ 9602 w 21501"/>
              <a:gd name="connsiteY14" fmla="*/ 20 h 21600"/>
              <a:gd name="connsiteX15" fmla="*/ 9611 w 21501"/>
              <a:gd name="connsiteY15" fmla="*/ 0 h 21600"/>
              <a:gd name="connsiteX16" fmla="*/ 11774 w 21501"/>
              <a:gd name="connsiteY16" fmla="*/ 1315 h 21600"/>
              <a:gd name="connsiteX17" fmla="*/ 21471 w 21501"/>
              <a:gd name="connsiteY17" fmla="*/ 21199 h 21600"/>
              <a:gd name="connsiteX18" fmla="*/ 21276 w 21501"/>
              <a:gd name="connsiteY18" fmla="*/ 21600 h 21600"/>
              <a:gd name="connsiteX19" fmla="*/ 21276 w 21501"/>
              <a:gd name="connsiteY19" fmla="*/ 21600 h 21600"/>
              <a:gd name="connsiteX0" fmla="*/ 21276 w 21501"/>
              <a:gd name="connsiteY0" fmla="*/ 21600 h 21600"/>
              <a:gd name="connsiteX1" fmla="*/ 1964 w 21501"/>
              <a:gd name="connsiteY1" fmla="*/ 21600 h 21600"/>
              <a:gd name="connsiteX2" fmla="*/ 0 w 21501"/>
              <a:gd name="connsiteY2" fmla="*/ 20260 h 21600"/>
              <a:gd name="connsiteX3" fmla="*/ 19267 w 21501"/>
              <a:gd name="connsiteY3" fmla="*/ 20260 h 21600"/>
              <a:gd name="connsiteX4" fmla="*/ 19437 w 21501"/>
              <a:gd name="connsiteY4" fmla="*/ 19956 h 21600"/>
              <a:gd name="connsiteX5" fmla="*/ 17914 w 21501"/>
              <a:gd name="connsiteY5" fmla="*/ 16834 h 21600"/>
              <a:gd name="connsiteX6" fmla="*/ 5666 w 21501"/>
              <a:gd name="connsiteY6" fmla="*/ 15454 h 21600"/>
              <a:gd name="connsiteX7" fmla="*/ 2892 w 21501"/>
              <a:gd name="connsiteY7" fmla="*/ 13522 h 21600"/>
              <a:gd name="connsiteX8" fmla="*/ 16277 w 21501"/>
              <a:gd name="connsiteY8" fmla="*/ 13522 h 21600"/>
              <a:gd name="connsiteX9" fmla="*/ 13088 w 21501"/>
              <a:gd name="connsiteY9" fmla="*/ 6972 h 21600"/>
              <a:gd name="connsiteX10" fmla="*/ 8808 w 21501"/>
              <a:gd name="connsiteY10" fmla="*/ 6972 h 21600"/>
              <a:gd name="connsiteX11" fmla="*/ 6862 w 21501"/>
              <a:gd name="connsiteY11" fmla="*/ 5628 h 21600"/>
              <a:gd name="connsiteX12" fmla="*/ 12440 w 21501"/>
              <a:gd name="connsiteY12" fmla="*/ 5623 h 21600"/>
              <a:gd name="connsiteX13" fmla="*/ 9746 w 21501"/>
              <a:gd name="connsiteY13" fmla="*/ 129 h 21600"/>
              <a:gd name="connsiteX14" fmla="*/ 9602 w 21501"/>
              <a:gd name="connsiteY14" fmla="*/ 20 h 21600"/>
              <a:gd name="connsiteX15" fmla="*/ 9611 w 21501"/>
              <a:gd name="connsiteY15" fmla="*/ 0 h 21600"/>
              <a:gd name="connsiteX16" fmla="*/ 11774 w 21501"/>
              <a:gd name="connsiteY16" fmla="*/ 1315 h 21600"/>
              <a:gd name="connsiteX17" fmla="*/ 21471 w 21501"/>
              <a:gd name="connsiteY17" fmla="*/ 21199 h 21600"/>
              <a:gd name="connsiteX18" fmla="*/ 21276 w 21501"/>
              <a:gd name="connsiteY18" fmla="*/ 21600 h 21600"/>
              <a:gd name="connsiteX19" fmla="*/ 21276 w 21501"/>
              <a:gd name="connsiteY19" fmla="*/ 21600 h 21600"/>
              <a:gd name="connsiteX0" fmla="*/ 21276 w 21501"/>
              <a:gd name="connsiteY0" fmla="*/ 21600 h 21600"/>
              <a:gd name="connsiteX1" fmla="*/ 1964 w 21501"/>
              <a:gd name="connsiteY1" fmla="*/ 21600 h 21600"/>
              <a:gd name="connsiteX2" fmla="*/ 0 w 21501"/>
              <a:gd name="connsiteY2" fmla="*/ 20260 h 21600"/>
              <a:gd name="connsiteX3" fmla="*/ 19267 w 21501"/>
              <a:gd name="connsiteY3" fmla="*/ 20260 h 21600"/>
              <a:gd name="connsiteX4" fmla="*/ 19437 w 21501"/>
              <a:gd name="connsiteY4" fmla="*/ 19956 h 21600"/>
              <a:gd name="connsiteX5" fmla="*/ 17914 w 21501"/>
              <a:gd name="connsiteY5" fmla="*/ 16834 h 21600"/>
              <a:gd name="connsiteX6" fmla="*/ 5666 w 21501"/>
              <a:gd name="connsiteY6" fmla="*/ 15454 h 21600"/>
              <a:gd name="connsiteX7" fmla="*/ 2892 w 21501"/>
              <a:gd name="connsiteY7" fmla="*/ 13522 h 21600"/>
              <a:gd name="connsiteX8" fmla="*/ 17294 w 21501"/>
              <a:gd name="connsiteY8" fmla="*/ 15577 h 21600"/>
              <a:gd name="connsiteX9" fmla="*/ 13088 w 21501"/>
              <a:gd name="connsiteY9" fmla="*/ 6972 h 21600"/>
              <a:gd name="connsiteX10" fmla="*/ 8808 w 21501"/>
              <a:gd name="connsiteY10" fmla="*/ 6972 h 21600"/>
              <a:gd name="connsiteX11" fmla="*/ 6862 w 21501"/>
              <a:gd name="connsiteY11" fmla="*/ 5628 h 21600"/>
              <a:gd name="connsiteX12" fmla="*/ 12440 w 21501"/>
              <a:gd name="connsiteY12" fmla="*/ 5623 h 21600"/>
              <a:gd name="connsiteX13" fmla="*/ 9746 w 21501"/>
              <a:gd name="connsiteY13" fmla="*/ 129 h 21600"/>
              <a:gd name="connsiteX14" fmla="*/ 9602 w 21501"/>
              <a:gd name="connsiteY14" fmla="*/ 20 h 21600"/>
              <a:gd name="connsiteX15" fmla="*/ 9611 w 21501"/>
              <a:gd name="connsiteY15" fmla="*/ 0 h 21600"/>
              <a:gd name="connsiteX16" fmla="*/ 11774 w 21501"/>
              <a:gd name="connsiteY16" fmla="*/ 1315 h 21600"/>
              <a:gd name="connsiteX17" fmla="*/ 21471 w 21501"/>
              <a:gd name="connsiteY17" fmla="*/ 21199 h 21600"/>
              <a:gd name="connsiteX18" fmla="*/ 21276 w 21501"/>
              <a:gd name="connsiteY18" fmla="*/ 21600 h 21600"/>
              <a:gd name="connsiteX19" fmla="*/ 21276 w 21501"/>
              <a:gd name="connsiteY19" fmla="*/ 21600 h 21600"/>
              <a:gd name="connsiteX0" fmla="*/ 21276 w 21501"/>
              <a:gd name="connsiteY0" fmla="*/ 21600 h 21600"/>
              <a:gd name="connsiteX1" fmla="*/ 1964 w 21501"/>
              <a:gd name="connsiteY1" fmla="*/ 21600 h 21600"/>
              <a:gd name="connsiteX2" fmla="*/ 0 w 21501"/>
              <a:gd name="connsiteY2" fmla="*/ 20260 h 21600"/>
              <a:gd name="connsiteX3" fmla="*/ 19267 w 21501"/>
              <a:gd name="connsiteY3" fmla="*/ 20260 h 21600"/>
              <a:gd name="connsiteX4" fmla="*/ 19437 w 21501"/>
              <a:gd name="connsiteY4" fmla="*/ 19956 h 21600"/>
              <a:gd name="connsiteX5" fmla="*/ 17914 w 21501"/>
              <a:gd name="connsiteY5" fmla="*/ 16834 h 21600"/>
              <a:gd name="connsiteX6" fmla="*/ 3979 w 21501"/>
              <a:gd name="connsiteY6" fmla="*/ 16922 h 21600"/>
              <a:gd name="connsiteX7" fmla="*/ 2892 w 21501"/>
              <a:gd name="connsiteY7" fmla="*/ 13522 h 21600"/>
              <a:gd name="connsiteX8" fmla="*/ 17294 w 21501"/>
              <a:gd name="connsiteY8" fmla="*/ 15577 h 21600"/>
              <a:gd name="connsiteX9" fmla="*/ 13088 w 21501"/>
              <a:gd name="connsiteY9" fmla="*/ 6972 h 21600"/>
              <a:gd name="connsiteX10" fmla="*/ 8808 w 21501"/>
              <a:gd name="connsiteY10" fmla="*/ 6972 h 21600"/>
              <a:gd name="connsiteX11" fmla="*/ 6862 w 21501"/>
              <a:gd name="connsiteY11" fmla="*/ 5628 h 21600"/>
              <a:gd name="connsiteX12" fmla="*/ 12440 w 21501"/>
              <a:gd name="connsiteY12" fmla="*/ 5623 h 21600"/>
              <a:gd name="connsiteX13" fmla="*/ 9746 w 21501"/>
              <a:gd name="connsiteY13" fmla="*/ 129 h 21600"/>
              <a:gd name="connsiteX14" fmla="*/ 9602 w 21501"/>
              <a:gd name="connsiteY14" fmla="*/ 20 h 21600"/>
              <a:gd name="connsiteX15" fmla="*/ 9611 w 21501"/>
              <a:gd name="connsiteY15" fmla="*/ 0 h 21600"/>
              <a:gd name="connsiteX16" fmla="*/ 11774 w 21501"/>
              <a:gd name="connsiteY16" fmla="*/ 1315 h 21600"/>
              <a:gd name="connsiteX17" fmla="*/ 21471 w 21501"/>
              <a:gd name="connsiteY17" fmla="*/ 21199 h 21600"/>
              <a:gd name="connsiteX18" fmla="*/ 21276 w 21501"/>
              <a:gd name="connsiteY18" fmla="*/ 21600 h 21600"/>
              <a:gd name="connsiteX19" fmla="*/ 21276 w 21501"/>
              <a:gd name="connsiteY19" fmla="*/ 21600 h 21600"/>
              <a:gd name="connsiteX0" fmla="*/ 21276 w 21501"/>
              <a:gd name="connsiteY0" fmla="*/ 21600 h 21600"/>
              <a:gd name="connsiteX1" fmla="*/ 1964 w 21501"/>
              <a:gd name="connsiteY1" fmla="*/ 21600 h 21600"/>
              <a:gd name="connsiteX2" fmla="*/ 0 w 21501"/>
              <a:gd name="connsiteY2" fmla="*/ 20260 h 21600"/>
              <a:gd name="connsiteX3" fmla="*/ 19267 w 21501"/>
              <a:gd name="connsiteY3" fmla="*/ 20260 h 21600"/>
              <a:gd name="connsiteX4" fmla="*/ 19437 w 21501"/>
              <a:gd name="connsiteY4" fmla="*/ 19956 h 21600"/>
              <a:gd name="connsiteX5" fmla="*/ 17914 w 21501"/>
              <a:gd name="connsiteY5" fmla="*/ 16834 h 21600"/>
              <a:gd name="connsiteX6" fmla="*/ 3979 w 21501"/>
              <a:gd name="connsiteY6" fmla="*/ 16922 h 21600"/>
              <a:gd name="connsiteX7" fmla="*/ 2123 w 21501"/>
              <a:gd name="connsiteY7" fmla="*/ 15519 h 21600"/>
              <a:gd name="connsiteX8" fmla="*/ 17294 w 21501"/>
              <a:gd name="connsiteY8" fmla="*/ 15577 h 21600"/>
              <a:gd name="connsiteX9" fmla="*/ 13088 w 21501"/>
              <a:gd name="connsiteY9" fmla="*/ 6972 h 21600"/>
              <a:gd name="connsiteX10" fmla="*/ 8808 w 21501"/>
              <a:gd name="connsiteY10" fmla="*/ 6972 h 21600"/>
              <a:gd name="connsiteX11" fmla="*/ 6862 w 21501"/>
              <a:gd name="connsiteY11" fmla="*/ 5628 h 21600"/>
              <a:gd name="connsiteX12" fmla="*/ 12440 w 21501"/>
              <a:gd name="connsiteY12" fmla="*/ 5623 h 21600"/>
              <a:gd name="connsiteX13" fmla="*/ 9746 w 21501"/>
              <a:gd name="connsiteY13" fmla="*/ 129 h 21600"/>
              <a:gd name="connsiteX14" fmla="*/ 9602 w 21501"/>
              <a:gd name="connsiteY14" fmla="*/ 20 h 21600"/>
              <a:gd name="connsiteX15" fmla="*/ 9611 w 21501"/>
              <a:gd name="connsiteY15" fmla="*/ 0 h 21600"/>
              <a:gd name="connsiteX16" fmla="*/ 11774 w 21501"/>
              <a:gd name="connsiteY16" fmla="*/ 1315 h 21600"/>
              <a:gd name="connsiteX17" fmla="*/ 21471 w 21501"/>
              <a:gd name="connsiteY17" fmla="*/ 21199 h 21600"/>
              <a:gd name="connsiteX18" fmla="*/ 21276 w 21501"/>
              <a:gd name="connsiteY18" fmla="*/ 21600 h 21600"/>
              <a:gd name="connsiteX19" fmla="*/ 21276 w 21501"/>
              <a:gd name="connsiteY19" fmla="*/ 21600 h 21600"/>
              <a:gd name="connsiteX0" fmla="*/ 21276 w 21501"/>
              <a:gd name="connsiteY0" fmla="*/ 21600 h 21600"/>
              <a:gd name="connsiteX1" fmla="*/ 1964 w 21501"/>
              <a:gd name="connsiteY1" fmla="*/ 21600 h 21600"/>
              <a:gd name="connsiteX2" fmla="*/ 0 w 21501"/>
              <a:gd name="connsiteY2" fmla="*/ 20260 h 21600"/>
              <a:gd name="connsiteX3" fmla="*/ 19267 w 21501"/>
              <a:gd name="connsiteY3" fmla="*/ 20260 h 21600"/>
              <a:gd name="connsiteX4" fmla="*/ 19437 w 21501"/>
              <a:gd name="connsiteY4" fmla="*/ 19956 h 21600"/>
              <a:gd name="connsiteX5" fmla="*/ 17914 w 21501"/>
              <a:gd name="connsiteY5" fmla="*/ 16834 h 21600"/>
              <a:gd name="connsiteX6" fmla="*/ 3979 w 21501"/>
              <a:gd name="connsiteY6" fmla="*/ 16922 h 21600"/>
              <a:gd name="connsiteX7" fmla="*/ 1997 w 21501"/>
              <a:gd name="connsiteY7" fmla="*/ 15491 h 21600"/>
              <a:gd name="connsiteX8" fmla="*/ 17294 w 21501"/>
              <a:gd name="connsiteY8" fmla="*/ 15577 h 21600"/>
              <a:gd name="connsiteX9" fmla="*/ 13088 w 21501"/>
              <a:gd name="connsiteY9" fmla="*/ 6972 h 21600"/>
              <a:gd name="connsiteX10" fmla="*/ 8808 w 21501"/>
              <a:gd name="connsiteY10" fmla="*/ 6972 h 21600"/>
              <a:gd name="connsiteX11" fmla="*/ 6862 w 21501"/>
              <a:gd name="connsiteY11" fmla="*/ 5628 h 21600"/>
              <a:gd name="connsiteX12" fmla="*/ 12440 w 21501"/>
              <a:gd name="connsiteY12" fmla="*/ 5623 h 21600"/>
              <a:gd name="connsiteX13" fmla="*/ 9746 w 21501"/>
              <a:gd name="connsiteY13" fmla="*/ 129 h 21600"/>
              <a:gd name="connsiteX14" fmla="*/ 9602 w 21501"/>
              <a:gd name="connsiteY14" fmla="*/ 20 h 21600"/>
              <a:gd name="connsiteX15" fmla="*/ 9611 w 21501"/>
              <a:gd name="connsiteY15" fmla="*/ 0 h 21600"/>
              <a:gd name="connsiteX16" fmla="*/ 11774 w 21501"/>
              <a:gd name="connsiteY16" fmla="*/ 1315 h 21600"/>
              <a:gd name="connsiteX17" fmla="*/ 21471 w 21501"/>
              <a:gd name="connsiteY17" fmla="*/ 21199 h 21600"/>
              <a:gd name="connsiteX18" fmla="*/ 21276 w 21501"/>
              <a:gd name="connsiteY18" fmla="*/ 21600 h 21600"/>
              <a:gd name="connsiteX19" fmla="*/ 21276 w 21501"/>
              <a:gd name="connsiteY19" fmla="*/ 21600 h 21600"/>
              <a:gd name="connsiteX0" fmla="*/ 21276 w 21501"/>
              <a:gd name="connsiteY0" fmla="*/ 21600 h 21600"/>
              <a:gd name="connsiteX1" fmla="*/ 1964 w 21501"/>
              <a:gd name="connsiteY1" fmla="*/ 21600 h 21600"/>
              <a:gd name="connsiteX2" fmla="*/ 0 w 21501"/>
              <a:gd name="connsiteY2" fmla="*/ 20260 h 21600"/>
              <a:gd name="connsiteX3" fmla="*/ 19267 w 21501"/>
              <a:gd name="connsiteY3" fmla="*/ 20260 h 21600"/>
              <a:gd name="connsiteX4" fmla="*/ 19437 w 21501"/>
              <a:gd name="connsiteY4" fmla="*/ 19956 h 21600"/>
              <a:gd name="connsiteX5" fmla="*/ 17914 w 21501"/>
              <a:gd name="connsiteY5" fmla="*/ 16834 h 21600"/>
              <a:gd name="connsiteX6" fmla="*/ 3998 w 21501"/>
              <a:gd name="connsiteY6" fmla="*/ 16834 h 21600"/>
              <a:gd name="connsiteX7" fmla="*/ 1997 w 21501"/>
              <a:gd name="connsiteY7" fmla="*/ 15491 h 21600"/>
              <a:gd name="connsiteX8" fmla="*/ 17294 w 21501"/>
              <a:gd name="connsiteY8" fmla="*/ 15577 h 21600"/>
              <a:gd name="connsiteX9" fmla="*/ 13088 w 21501"/>
              <a:gd name="connsiteY9" fmla="*/ 6972 h 21600"/>
              <a:gd name="connsiteX10" fmla="*/ 8808 w 21501"/>
              <a:gd name="connsiteY10" fmla="*/ 6972 h 21600"/>
              <a:gd name="connsiteX11" fmla="*/ 6862 w 21501"/>
              <a:gd name="connsiteY11" fmla="*/ 5628 h 21600"/>
              <a:gd name="connsiteX12" fmla="*/ 12440 w 21501"/>
              <a:gd name="connsiteY12" fmla="*/ 5623 h 21600"/>
              <a:gd name="connsiteX13" fmla="*/ 9746 w 21501"/>
              <a:gd name="connsiteY13" fmla="*/ 129 h 21600"/>
              <a:gd name="connsiteX14" fmla="*/ 9602 w 21501"/>
              <a:gd name="connsiteY14" fmla="*/ 20 h 21600"/>
              <a:gd name="connsiteX15" fmla="*/ 9611 w 21501"/>
              <a:gd name="connsiteY15" fmla="*/ 0 h 21600"/>
              <a:gd name="connsiteX16" fmla="*/ 11774 w 21501"/>
              <a:gd name="connsiteY16" fmla="*/ 1315 h 21600"/>
              <a:gd name="connsiteX17" fmla="*/ 21471 w 21501"/>
              <a:gd name="connsiteY17" fmla="*/ 21199 h 21600"/>
              <a:gd name="connsiteX18" fmla="*/ 21276 w 21501"/>
              <a:gd name="connsiteY18" fmla="*/ 21600 h 21600"/>
              <a:gd name="connsiteX19" fmla="*/ 21276 w 21501"/>
              <a:gd name="connsiteY19" fmla="*/ 21600 h 21600"/>
              <a:gd name="connsiteX0" fmla="*/ 21276 w 21501"/>
              <a:gd name="connsiteY0" fmla="*/ 21600 h 21600"/>
              <a:gd name="connsiteX1" fmla="*/ 1964 w 21501"/>
              <a:gd name="connsiteY1" fmla="*/ 21600 h 21600"/>
              <a:gd name="connsiteX2" fmla="*/ 0 w 21501"/>
              <a:gd name="connsiteY2" fmla="*/ 20260 h 21600"/>
              <a:gd name="connsiteX3" fmla="*/ 19267 w 21501"/>
              <a:gd name="connsiteY3" fmla="*/ 20260 h 21600"/>
              <a:gd name="connsiteX4" fmla="*/ 19437 w 21501"/>
              <a:gd name="connsiteY4" fmla="*/ 19956 h 21600"/>
              <a:gd name="connsiteX5" fmla="*/ 17914 w 21501"/>
              <a:gd name="connsiteY5" fmla="*/ 16834 h 21600"/>
              <a:gd name="connsiteX6" fmla="*/ 3998 w 21501"/>
              <a:gd name="connsiteY6" fmla="*/ 16834 h 21600"/>
              <a:gd name="connsiteX7" fmla="*/ 1997 w 21501"/>
              <a:gd name="connsiteY7" fmla="*/ 15491 h 21600"/>
              <a:gd name="connsiteX8" fmla="*/ 17252 w 21501"/>
              <a:gd name="connsiteY8" fmla="*/ 15500 h 21600"/>
              <a:gd name="connsiteX9" fmla="*/ 13088 w 21501"/>
              <a:gd name="connsiteY9" fmla="*/ 6972 h 21600"/>
              <a:gd name="connsiteX10" fmla="*/ 8808 w 21501"/>
              <a:gd name="connsiteY10" fmla="*/ 6972 h 21600"/>
              <a:gd name="connsiteX11" fmla="*/ 6862 w 21501"/>
              <a:gd name="connsiteY11" fmla="*/ 5628 h 21600"/>
              <a:gd name="connsiteX12" fmla="*/ 12440 w 21501"/>
              <a:gd name="connsiteY12" fmla="*/ 5623 h 21600"/>
              <a:gd name="connsiteX13" fmla="*/ 9746 w 21501"/>
              <a:gd name="connsiteY13" fmla="*/ 129 h 21600"/>
              <a:gd name="connsiteX14" fmla="*/ 9602 w 21501"/>
              <a:gd name="connsiteY14" fmla="*/ 20 h 21600"/>
              <a:gd name="connsiteX15" fmla="*/ 9611 w 21501"/>
              <a:gd name="connsiteY15" fmla="*/ 0 h 21600"/>
              <a:gd name="connsiteX16" fmla="*/ 11774 w 21501"/>
              <a:gd name="connsiteY16" fmla="*/ 1315 h 21600"/>
              <a:gd name="connsiteX17" fmla="*/ 21471 w 21501"/>
              <a:gd name="connsiteY17" fmla="*/ 21199 h 21600"/>
              <a:gd name="connsiteX18" fmla="*/ 21276 w 21501"/>
              <a:gd name="connsiteY18" fmla="*/ 21600 h 21600"/>
              <a:gd name="connsiteX19" fmla="*/ 21276 w 21501"/>
              <a:gd name="connsiteY19" fmla="*/ 21600 h 21600"/>
              <a:gd name="connsiteX0" fmla="*/ 21341 w 21566"/>
              <a:gd name="connsiteY0" fmla="*/ 21600 h 21600"/>
              <a:gd name="connsiteX1" fmla="*/ 2029 w 21566"/>
              <a:gd name="connsiteY1" fmla="*/ 21600 h 21600"/>
              <a:gd name="connsiteX2" fmla="*/ 0 w 21566"/>
              <a:gd name="connsiteY2" fmla="*/ 20254 h 21600"/>
              <a:gd name="connsiteX3" fmla="*/ 19332 w 21566"/>
              <a:gd name="connsiteY3" fmla="*/ 20260 h 21600"/>
              <a:gd name="connsiteX4" fmla="*/ 19502 w 21566"/>
              <a:gd name="connsiteY4" fmla="*/ 19956 h 21600"/>
              <a:gd name="connsiteX5" fmla="*/ 17979 w 21566"/>
              <a:gd name="connsiteY5" fmla="*/ 16834 h 21600"/>
              <a:gd name="connsiteX6" fmla="*/ 4063 w 21566"/>
              <a:gd name="connsiteY6" fmla="*/ 16834 h 21600"/>
              <a:gd name="connsiteX7" fmla="*/ 2062 w 21566"/>
              <a:gd name="connsiteY7" fmla="*/ 15491 h 21600"/>
              <a:gd name="connsiteX8" fmla="*/ 17317 w 21566"/>
              <a:gd name="connsiteY8" fmla="*/ 15500 h 21600"/>
              <a:gd name="connsiteX9" fmla="*/ 13153 w 21566"/>
              <a:gd name="connsiteY9" fmla="*/ 6972 h 21600"/>
              <a:gd name="connsiteX10" fmla="*/ 8873 w 21566"/>
              <a:gd name="connsiteY10" fmla="*/ 6972 h 21600"/>
              <a:gd name="connsiteX11" fmla="*/ 6927 w 21566"/>
              <a:gd name="connsiteY11" fmla="*/ 5628 h 21600"/>
              <a:gd name="connsiteX12" fmla="*/ 12505 w 21566"/>
              <a:gd name="connsiteY12" fmla="*/ 5623 h 21600"/>
              <a:gd name="connsiteX13" fmla="*/ 9811 w 21566"/>
              <a:gd name="connsiteY13" fmla="*/ 129 h 21600"/>
              <a:gd name="connsiteX14" fmla="*/ 9667 w 21566"/>
              <a:gd name="connsiteY14" fmla="*/ 20 h 21600"/>
              <a:gd name="connsiteX15" fmla="*/ 9676 w 21566"/>
              <a:gd name="connsiteY15" fmla="*/ 0 h 21600"/>
              <a:gd name="connsiteX16" fmla="*/ 11839 w 21566"/>
              <a:gd name="connsiteY16" fmla="*/ 1315 h 21600"/>
              <a:gd name="connsiteX17" fmla="*/ 21536 w 21566"/>
              <a:gd name="connsiteY17" fmla="*/ 21199 h 21600"/>
              <a:gd name="connsiteX18" fmla="*/ 21341 w 21566"/>
              <a:gd name="connsiteY18" fmla="*/ 21600 h 21600"/>
              <a:gd name="connsiteX19" fmla="*/ 21341 w 21566"/>
              <a:gd name="connsiteY19" fmla="*/ 21600 h 21600"/>
              <a:gd name="connsiteX0" fmla="*/ 21341 w 21566"/>
              <a:gd name="connsiteY0" fmla="*/ 21600 h 21600"/>
              <a:gd name="connsiteX1" fmla="*/ 2029 w 21566"/>
              <a:gd name="connsiteY1" fmla="*/ 21600 h 21600"/>
              <a:gd name="connsiteX2" fmla="*/ 0 w 21566"/>
              <a:gd name="connsiteY2" fmla="*/ 20254 h 21600"/>
              <a:gd name="connsiteX3" fmla="*/ 19332 w 21566"/>
              <a:gd name="connsiteY3" fmla="*/ 20260 h 21600"/>
              <a:gd name="connsiteX4" fmla="*/ 19502 w 21566"/>
              <a:gd name="connsiteY4" fmla="*/ 19956 h 21600"/>
              <a:gd name="connsiteX5" fmla="*/ 17979 w 21566"/>
              <a:gd name="connsiteY5" fmla="*/ 16834 h 21600"/>
              <a:gd name="connsiteX6" fmla="*/ 4063 w 21566"/>
              <a:gd name="connsiteY6" fmla="*/ 16834 h 21600"/>
              <a:gd name="connsiteX7" fmla="*/ 2062 w 21566"/>
              <a:gd name="connsiteY7" fmla="*/ 15491 h 21600"/>
              <a:gd name="connsiteX8" fmla="*/ 17317 w 21566"/>
              <a:gd name="connsiteY8" fmla="*/ 15500 h 21600"/>
              <a:gd name="connsiteX9" fmla="*/ 14883 w 21566"/>
              <a:gd name="connsiteY9" fmla="*/ 10507 h 21600"/>
              <a:gd name="connsiteX10" fmla="*/ 13153 w 21566"/>
              <a:gd name="connsiteY10" fmla="*/ 6972 h 21600"/>
              <a:gd name="connsiteX11" fmla="*/ 8873 w 21566"/>
              <a:gd name="connsiteY11" fmla="*/ 6972 h 21600"/>
              <a:gd name="connsiteX12" fmla="*/ 6927 w 21566"/>
              <a:gd name="connsiteY12" fmla="*/ 5628 h 21600"/>
              <a:gd name="connsiteX13" fmla="*/ 12505 w 21566"/>
              <a:gd name="connsiteY13" fmla="*/ 5623 h 21600"/>
              <a:gd name="connsiteX14" fmla="*/ 9811 w 21566"/>
              <a:gd name="connsiteY14" fmla="*/ 129 h 21600"/>
              <a:gd name="connsiteX15" fmla="*/ 9667 w 21566"/>
              <a:gd name="connsiteY15" fmla="*/ 20 h 21600"/>
              <a:gd name="connsiteX16" fmla="*/ 9676 w 21566"/>
              <a:gd name="connsiteY16" fmla="*/ 0 h 21600"/>
              <a:gd name="connsiteX17" fmla="*/ 11839 w 21566"/>
              <a:gd name="connsiteY17" fmla="*/ 1315 h 21600"/>
              <a:gd name="connsiteX18" fmla="*/ 21536 w 21566"/>
              <a:gd name="connsiteY18" fmla="*/ 21199 h 21600"/>
              <a:gd name="connsiteX19" fmla="*/ 21341 w 21566"/>
              <a:gd name="connsiteY19" fmla="*/ 21600 h 21600"/>
              <a:gd name="connsiteX20" fmla="*/ 21341 w 21566"/>
              <a:gd name="connsiteY20" fmla="*/ 21600 h 21600"/>
              <a:gd name="connsiteX0" fmla="*/ 21341 w 21566"/>
              <a:gd name="connsiteY0" fmla="*/ 21600 h 21600"/>
              <a:gd name="connsiteX1" fmla="*/ 2029 w 21566"/>
              <a:gd name="connsiteY1" fmla="*/ 21600 h 21600"/>
              <a:gd name="connsiteX2" fmla="*/ 0 w 21566"/>
              <a:gd name="connsiteY2" fmla="*/ 20254 h 21600"/>
              <a:gd name="connsiteX3" fmla="*/ 19332 w 21566"/>
              <a:gd name="connsiteY3" fmla="*/ 20260 h 21600"/>
              <a:gd name="connsiteX4" fmla="*/ 19502 w 21566"/>
              <a:gd name="connsiteY4" fmla="*/ 19956 h 21600"/>
              <a:gd name="connsiteX5" fmla="*/ 17979 w 21566"/>
              <a:gd name="connsiteY5" fmla="*/ 16834 h 21600"/>
              <a:gd name="connsiteX6" fmla="*/ 4063 w 21566"/>
              <a:gd name="connsiteY6" fmla="*/ 16834 h 21600"/>
              <a:gd name="connsiteX7" fmla="*/ 2062 w 21566"/>
              <a:gd name="connsiteY7" fmla="*/ 15491 h 21600"/>
              <a:gd name="connsiteX8" fmla="*/ 17317 w 21566"/>
              <a:gd name="connsiteY8" fmla="*/ 15500 h 21600"/>
              <a:gd name="connsiteX9" fmla="*/ 15571 w 21566"/>
              <a:gd name="connsiteY9" fmla="*/ 11917 h 21600"/>
              <a:gd name="connsiteX10" fmla="*/ 14883 w 21566"/>
              <a:gd name="connsiteY10" fmla="*/ 10507 h 21600"/>
              <a:gd name="connsiteX11" fmla="*/ 13153 w 21566"/>
              <a:gd name="connsiteY11" fmla="*/ 6972 h 21600"/>
              <a:gd name="connsiteX12" fmla="*/ 8873 w 21566"/>
              <a:gd name="connsiteY12" fmla="*/ 6972 h 21600"/>
              <a:gd name="connsiteX13" fmla="*/ 6927 w 21566"/>
              <a:gd name="connsiteY13" fmla="*/ 5628 h 21600"/>
              <a:gd name="connsiteX14" fmla="*/ 12505 w 21566"/>
              <a:gd name="connsiteY14" fmla="*/ 5623 h 21600"/>
              <a:gd name="connsiteX15" fmla="*/ 9811 w 21566"/>
              <a:gd name="connsiteY15" fmla="*/ 129 h 21600"/>
              <a:gd name="connsiteX16" fmla="*/ 9667 w 21566"/>
              <a:gd name="connsiteY16" fmla="*/ 20 h 21600"/>
              <a:gd name="connsiteX17" fmla="*/ 9676 w 21566"/>
              <a:gd name="connsiteY17" fmla="*/ 0 h 21600"/>
              <a:gd name="connsiteX18" fmla="*/ 11839 w 21566"/>
              <a:gd name="connsiteY18" fmla="*/ 1315 h 21600"/>
              <a:gd name="connsiteX19" fmla="*/ 21536 w 21566"/>
              <a:gd name="connsiteY19" fmla="*/ 21199 h 21600"/>
              <a:gd name="connsiteX20" fmla="*/ 21341 w 21566"/>
              <a:gd name="connsiteY20" fmla="*/ 21600 h 21600"/>
              <a:gd name="connsiteX21" fmla="*/ 21341 w 21566"/>
              <a:gd name="connsiteY21" fmla="*/ 21600 h 21600"/>
              <a:gd name="connsiteX0" fmla="*/ 21341 w 21566"/>
              <a:gd name="connsiteY0" fmla="*/ 21600 h 21600"/>
              <a:gd name="connsiteX1" fmla="*/ 2029 w 21566"/>
              <a:gd name="connsiteY1" fmla="*/ 21600 h 21600"/>
              <a:gd name="connsiteX2" fmla="*/ 0 w 21566"/>
              <a:gd name="connsiteY2" fmla="*/ 20254 h 21600"/>
              <a:gd name="connsiteX3" fmla="*/ 19332 w 21566"/>
              <a:gd name="connsiteY3" fmla="*/ 20260 h 21600"/>
              <a:gd name="connsiteX4" fmla="*/ 19502 w 21566"/>
              <a:gd name="connsiteY4" fmla="*/ 19956 h 21600"/>
              <a:gd name="connsiteX5" fmla="*/ 17979 w 21566"/>
              <a:gd name="connsiteY5" fmla="*/ 16834 h 21600"/>
              <a:gd name="connsiteX6" fmla="*/ 4063 w 21566"/>
              <a:gd name="connsiteY6" fmla="*/ 16834 h 21600"/>
              <a:gd name="connsiteX7" fmla="*/ 2062 w 21566"/>
              <a:gd name="connsiteY7" fmla="*/ 15491 h 21600"/>
              <a:gd name="connsiteX8" fmla="*/ 17317 w 21566"/>
              <a:gd name="connsiteY8" fmla="*/ 15500 h 21600"/>
              <a:gd name="connsiteX9" fmla="*/ 15571 w 21566"/>
              <a:gd name="connsiteY9" fmla="*/ 11917 h 21600"/>
              <a:gd name="connsiteX10" fmla="*/ 15083 w 21566"/>
              <a:gd name="connsiteY10" fmla="*/ 10931 h 21600"/>
              <a:gd name="connsiteX11" fmla="*/ 14883 w 21566"/>
              <a:gd name="connsiteY11" fmla="*/ 10507 h 21600"/>
              <a:gd name="connsiteX12" fmla="*/ 13153 w 21566"/>
              <a:gd name="connsiteY12" fmla="*/ 6972 h 21600"/>
              <a:gd name="connsiteX13" fmla="*/ 8873 w 21566"/>
              <a:gd name="connsiteY13" fmla="*/ 6972 h 21600"/>
              <a:gd name="connsiteX14" fmla="*/ 6927 w 21566"/>
              <a:gd name="connsiteY14" fmla="*/ 5628 h 21600"/>
              <a:gd name="connsiteX15" fmla="*/ 12505 w 21566"/>
              <a:gd name="connsiteY15" fmla="*/ 5623 h 21600"/>
              <a:gd name="connsiteX16" fmla="*/ 9811 w 21566"/>
              <a:gd name="connsiteY16" fmla="*/ 129 h 21600"/>
              <a:gd name="connsiteX17" fmla="*/ 9667 w 21566"/>
              <a:gd name="connsiteY17" fmla="*/ 20 h 21600"/>
              <a:gd name="connsiteX18" fmla="*/ 9676 w 21566"/>
              <a:gd name="connsiteY18" fmla="*/ 0 h 21600"/>
              <a:gd name="connsiteX19" fmla="*/ 11839 w 21566"/>
              <a:gd name="connsiteY19" fmla="*/ 1315 h 21600"/>
              <a:gd name="connsiteX20" fmla="*/ 21536 w 21566"/>
              <a:gd name="connsiteY20" fmla="*/ 21199 h 21600"/>
              <a:gd name="connsiteX21" fmla="*/ 21341 w 21566"/>
              <a:gd name="connsiteY21" fmla="*/ 21600 h 21600"/>
              <a:gd name="connsiteX22" fmla="*/ 21341 w 21566"/>
              <a:gd name="connsiteY22" fmla="*/ 21600 h 21600"/>
              <a:gd name="connsiteX0" fmla="*/ 21341 w 21566"/>
              <a:gd name="connsiteY0" fmla="*/ 21600 h 21600"/>
              <a:gd name="connsiteX1" fmla="*/ 2029 w 21566"/>
              <a:gd name="connsiteY1" fmla="*/ 21600 h 21600"/>
              <a:gd name="connsiteX2" fmla="*/ 0 w 21566"/>
              <a:gd name="connsiteY2" fmla="*/ 20254 h 21600"/>
              <a:gd name="connsiteX3" fmla="*/ 19332 w 21566"/>
              <a:gd name="connsiteY3" fmla="*/ 20260 h 21600"/>
              <a:gd name="connsiteX4" fmla="*/ 19502 w 21566"/>
              <a:gd name="connsiteY4" fmla="*/ 19956 h 21600"/>
              <a:gd name="connsiteX5" fmla="*/ 17979 w 21566"/>
              <a:gd name="connsiteY5" fmla="*/ 16834 h 21600"/>
              <a:gd name="connsiteX6" fmla="*/ 4063 w 21566"/>
              <a:gd name="connsiteY6" fmla="*/ 16834 h 21600"/>
              <a:gd name="connsiteX7" fmla="*/ 2062 w 21566"/>
              <a:gd name="connsiteY7" fmla="*/ 15491 h 21600"/>
              <a:gd name="connsiteX8" fmla="*/ 17317 w 21566"/>
              <a:gd name="connsiteY8" fmla="*/ 15500 h 21600"/>
              <a:gd name="connsiteX9" fmla="*/ 15571 w 21566"/>
              <a:gd name="connsiteY9" fmla="*/ 11917 h 21600"/>
              <a:gd name="connsiteX10" fmla="*/ 15311 w 21566"/>
              <a:gd name="connsiteY10" fmla="*/ 11388 h 21600"/>
              <a:gd name="connsiteX11" fmla="*/ 15083 w 21566"/>
              <a:gd name="connsiteY11" fmla="*/ 10931 h 21600"/>
              <a:gd name="connsiteX12" fmla="*/ 14883 w 21566"/>
              <a:gd name="connsiteY12" fmla="*/ 10507 h 21600"/>
              <a:gd name="connsiteX13" fmla="*/ 13153 w 21566"/>
              <a:gd name="connsiteY13" fmla="*/ 6972 h 21600"/>
              <a:gd name="connsiteX14" fmla="*/ 8873 w 21566"/>
              <a:gd name="connsiteY14" fmla="*/ 6972 h 21600"/>
              <a:gd name="connsiteX15" fmla="*/ 6927 w 21566"/>
              <a:gd name="connsiteY15" fmla="*/ 5628 h 21600"/>
              <a:gd name="connsiteX16" fmla="*/ 12505 w 21566"/>
              <a:gd name="connsiteY16" fmla="*/ 5623 h 21600"/>
              <a:gd name="connsiteX17" fmla="*/ 9811 w 21566"/>
              <a:gd name="connsiteY17" fmla="*/ 129 h 21600"/>
              <a:gd name="connsiteX18" fmla="*/ 9667 w 21566"/>
              <a:gd name="connsiteY18" fmla="*/ 20 h 21600"/>
              <a:gd name="connsiteX19" fmla="*/ 9676 w 21566"/>
              <a:gd name="connsiteY19" fmla="*/ 0 h 21600"/>
              <a:gd name="connsiteX20" fmla="*/ 11839 w 21566"/>
              <a:gd name="connsiteY20" fmla="*/ 1315 h 21600"/>
              <a:gd name="connsiteX21" fmla="*/ 21536 w 21566"/>
              <a:gd name="connsiteY21" fmla="*/ 21199 h 21600"/>
              <a:gd name="connsiteX22" fmla="*/ 21341 w 21566"/>
              <a:gd name="connsiteY22" fmla="*/ 21600 h 21600"/>
              <a:gd name="connsiteX23" fmla="*/ 21341 w 21566"/>
              <a:gd name="connsiteY23" fmla="*/ 21600 h 21600"/>
              <a:gd name="connsiteX0" fmla="*/ 21341 w 21566"/>
              <a:gd name="connsiteY0" fmla="*/ 21600 h 21600"/>
              <a:gd name="connsiteX1" fmla="*/ 2029 w 21566"/>
              <a:gd name="connsiteY1" fmla="*/ 21600 h 21600"/>
              <a:gd name="connsiteX2" fmla="*/ 0 w 21566"/>
              <a:gd name="connsiteY2" fmla="*/ 20254 h 21600"/>
              <a:gd name="connsiteX3" fmla="*/ 19332 w 21566"/>
              <a:gd name="connsiteY3" fmla="*/ 20260 h 21600"/>
              <a:gd name="connsiteX4" fmla="*/ 19502 w 21566"/>
              <a:gd name="connsiteY4" fmla="*/ 19956 h 21600"/>
              <a:gd name="connsiteX5" fmla="*/ 17979 w 21566"/>
              <a:gd name="connsiteY5" fmla="*/ 16834 h 21600"/>
              <a:gd name="connsiteX6" fmla="*/ 4063 w 21566"/>
              <a:gd name="connsiteY6" fmla="*/ 16834 h 21600"/>
              <a:gd name="connsiteX7" fmla="*/ 2062 w 21566"/>
              <a:gd name="connsiteY7" fmla="*/ 15491 h 21600"/>
              <a:gd name="connsiteX8" fmla="*/ 17317 w 21566"/>
              <a:gd name="connsiteY8" fmla="*/ 15500 h 21600"/>
              <a:gd name="connsiteX9" fmla="*/ 15571 w 21566"/>
              <a:gd name="connsiteY9" fmla="*/ 11917 h 21600"/>
              <a:gd name="connsiteX10" fmla="*/ 15311 w 21566"/>
              <a:gd name="connsiteY10" fmla="*/ 11388 h 21600"/>
              <a:gd name="connsiteX11" fmla="*/ 4553 w 21566"/>
              <a:gd name="connsiteY11" fmla="*/ 10549 h 21600"/>
              <a:gd name="connsiteX12" fmla="*/ 14883 w 21566"/>
              <a:gd name="connsiteY12" fmla="*/ 10507 h 21600"/>
              <a:gd name="connsiteX13" fmla="*/ 13153 w 21566"/>
              <a:gd name="connsiteY13" fmla="*/ 6972 h 21600"/>
              <a:gd name="connsiteX14" fmla="*/ 8873 w 21566"/>
              <a:gd name="connsiteY14" fmla="*/ 6972 h 21600"/>
              <a:gd name="connsiteX15" fmla="*/ 6927 w 21566"/>
              <a:gd name="connsiteY15" fmla="*/ 5628 h 21600"/>
              <a:gd name="connsiteX16" fmla="*/ 12505 w 21566"/>
              <a:gd name="connsiteY16" fmla="*/ 5623 h 21600"/>
              <a:gd name="connsiteX17" fmla="*/ 9811 w 21566"/>
              <a:gd name="connsiteY17" fmla="*/ 129 h 21600"/>
              <a:gd name="connsiteX18" fmla="*/ 9667 w 21566"/>
              <a:gd name="connsiteY18" fmla="*/ 20 h 21600"/>
              <a:gd name="connsiteX19" fmla="*/ 9676 w 21566"/>
              <a:gd name="connsiteY19" fmla="*/ 0 h 21600"/>
              <a:gd name="connsiteX20" fmla="*/ 11839 w 21566"/>
              <a:gd name="connsiteY20" fmla="*/ 1315 h 21600"/>
              <a:gd name="connsiteX21" fmla="*/ 21536 w 21566"/>
              <a:gd name="connsiteY21" fmla="*/ 21199 h 21600"/>
              <a:gd name="connsiteX22" fmla="*/ 21341 w 21566"/>
              <a:gd name="connsiteY22" fmla="*/ 21600 h 21600"/>
              <a:gd name="connsiteX23" fmla="*/ 21341 w 21566"/>
              <a:gd name="connsiteY23" fmla="*/ 21600 h 21600"/>
              <a:gd name="connsiteX0" fmla="*/ 21341 w 21566"/>
              <a:gd name="connsiteY0" fmla="*/ 21600 h 21600"/>
              <a:gd name="connsiteX1" fmla="*/ 2029 w 21566"/>
              <a:gd name="connsiteY1" fmla="*/ 21600 h 21600"/>
              <a:gd name="connsiteX2" fmla="*/ 0 w 21566"/>
              <a:gd name="connsiteY2" fmla="*/ 20254 h 21600"/>
              <a:gd name="connsiteX3" fmla="*/ 19332 w 21566"/>
              <a:gd name="connsiteY3" fmla="*/ 20260 h 21600"/>
              <a:gd name="connsiteX4" fmla="*/ 19502 w 21566"/>
              <a:gd name="connsiteY4" fmla="*/ 19956 h 21600"/>
              <a:gd name="connsiteX5" fmla="*/ 17979 w 21566"/>
              <a:gd name="connsiteY5" fmla="*/ 16834 h 21600"/>
              <a:gd name="connsiteX6" fmla="*/ 4063 w 21566"/>
              <a:gd name="connsiteY6" fmla="*/ 16834 h 21600"/>
              <a:gd name="connsiteX7" fmla="*/ 2062 w 21566"/>
              <a:gd name="connsiteY7" fmla="*/ 15491 h 21600"/>
              <a:gd name="connsiteX8" fmla="*/ 17317 w 21566"/>
              <a:gd name="connsiteY8" fmla="*/ 15500 h 21600"/>
              <a:gd name="connsiteX9" fmla="*/ 15571 w 21566"/>
              <a:gd name="connsiteY9" fmla="*/ 11917 h 21600"/>
              <a:gd name="connsiteX10" fmla="*/ 6492 w 21566"/>
              <a:gd name="connsiteY10" fmla="*/ 11917 h 21600"/>
              <a:gd name="connsiteX11" fmla="*/ 4553 w 21566"/>
              <a:gd name="connsiteY11" fmla="*/ 10549 h 21600"/>
              <a:gd name="connsiteX12" fmla="*/ 14883 w 21566"/>
              <a:gd name="connsiteY12" fmla="*/ 10507 h 21600"/>
              <a:gd name="connsiteX13" fmla="*/ 13153 w 21566"/>
              <a:gd name="connsiteY13" fmla="*/ 6972 h 21600"/>
              <a:gd name="connsiteX14" fmla="*/ 8873 w 21566"/>
              <a:gd name="connsiteY14" fmla="*/ 6972 h 21600"/>
              <a:gd name="connsiteX15" fmla="*/ 6927 w 21566"/>
              <a:gd name="connsiteY15" fmla="*/ 5628 h 21600"/>
              <a:gd name="connsiteX16" fmla="*/ 12505 w 21566"/>
              <a:gd name="connsiteY16" fmla="*/ 5623 h 21600"/>
              <a:gd name="connsiteX17" fmla="*/ 9811 w 21566"/>
              <a:gd name="connsiteY17" fmla="*/ 129 h 21600"/>
              <a:gd name="connsiteX18" fmla="*/ 9667 w 21566"/>
              <a:gd name="connsiteY18" fmla="*/ 20 h 21600"/>
              <a:gd name="connsiteX19" fmla="*/ 9676 w 21566"/>
              <a:gd name="connsiteY19" fmla="*/ 0 h 21600"/>
              <a:gd name="connsiteX20" fmla="*/ 11839 w 21566"/>
              <a:gd name="connsiteY20" fmla="*/ 1315 h 21600"/>
              <a:gd name="connsiteX21" fmla="*/ 21536 w 21566"/>
              <a:gd name="connsiteY21" fmla="*/ 21199 h 21600"/>
              <a:gd name="connsiteX22" fmla="*/ 21341 w 21566"/>
              <a:gd name="connsiteY22" fmla="*/ 21600 h 21600"/>
              <a:gd name="connsiteX23" fmla="*/ 21341 w 21566"/>
              <a:gd name="connsiteY23" fmla="*/ 21600 h 21600"/>
              <a:gd name="connsiteX0" fmla="*/ 21341 w 21566"/>
              <a:gd name="connsiteY0" fmla="*/ 21600 h 21600"/>
              <a:gd name="connsiteX1" fmla="*/ 2029 w 21566"/>
              <a:gd name="connsiteY1" fmla="*/ 21600 h 21600"/>
              <a:gd name="connsiteX2" fmla="*/ 0 w 21566"/>
              <a:gd name="connsiteY2" fmla="*/ 20254 h 21600"/>
              <a:gd name="connsiteX3" fmla="*/ 19332 w 21566"/>
              <a:gd name="connsiteY3" fmla="*/ 20260 h 21600"/>
              <a:gd name="connsiteX4" fmla="*/ 19502 w 21566"/>
              <a:gd name="connsiteY4" fmla="*/ 19956 h 21600"/>
              <a:gd name="connsiteX5" fmla="*/ 17979 w 21566"/>
              <a:gd name="connsiteY5" fmla="*/ 16834 h 21600"/>
              <a:gd name="connsiteX6" fmla="*/ 4063 w 21566"/>
              <a:gd name="connsiteY6" fmla="*/ 16834 h 21600"/>
              <a:gd name="connsiteX7" fmla="*/ 2062 w 21566"/>
              <a:gd name="connsiteY7" fmla="*/ 15491 h 21600"/>
              <a:gd name="connsiteX8" fmla="*/ 17317 w 21566"/>
              <a:gd name="connsiteY8" fmla="*/ 15500 h 21600"/>
              <a:gd name="connsiteX9" fmla="*/ 15571 w 21566"/>
              <a:gd name="connsiteY9" fmla="*/ 11917 h 21600"/>
              <a:gd name="connsiteX10" fmla="*/ 6492 w 21566"/>
              <a:gd name="connsiteY10" fmla="*/ 11917 h 21600"/>
              <a:gd name="connsiteX11" fmla="*/ 4553 w 21566"/>
              <a:gd name="connsiteY11" fmla="*/ 10549 h 21600"/>
              <a:gd name="connsiteX12" fmla="*/ 14883 w 21566"/>
              <a:gd name="connsiteY12" fmla="*/ 10507 h 21600"/>
              <a:gd name="connsiteX13" fmla="*/ 13153 w 21566"/>
              <a:gd name="connsiteY13" fmla="*/ 6972 h 21600"/>
              <a:gd name="connsiteX14" fmla="*/ 8873 w 21566"/>
              <a:gd name="connsiteY14" fmla="*/ 6972 h 21600"/>
              <a:gd name="connsiteX15" fmla="*/ 6927 w 21566"/>
              <a:gd name="connsiteY15" fmla="*/ 5628 h 21600"/>
              <a:gd name="connsiteX16" fmla="*/ 12505 w 21566"/>
              <a:gd name="connsiteY16" fmla="*/ 5623 h 21600"/>
              <a:gd name="connsiteX17" fmla="*/ 9811 w 21566"/>
              <a:gd name="connsiteY17" fmla="*/ 129 h 21600"/>
              <a:gd name="connsiteX18" fmla="*/ 9667 w 21566"/>
              <a:gd name="connsiteY18" fmla="*/ 20 h 21600"/>
              <a:gd name="connsiteX19" fmla="*/ 9676 w 21566"/>
              <a:gd name="connsiteY19" fmla="*/ 0 h 21600"/>
              <a:gd name="connsiteX20" fmla="*/ 11839 w 21566"/>
              <a:gd name="connsiteY20" fmla="*/ 1315 h 21600"/>
              <a:gd name="connsiteX21" fmla="*/ 21536 w 21566"/>
              <a:gd name="connsiteY21" fmla="*/ 21199 h 21600"/>
              <a:gd name="connsiteX22" fmla="*/ 21341 w 21566"/>
              <a:gd name="connsiteY22" fmla="*/ 21600 h 21600"/>
              <a:gd name="connsiteX23" fmla="*/ 21341 w 21566"/>
              <a:gd name="connsiteY23" fmla="*/ 21600 h 21600"/>
              <a:gd name="connsiteX0" fmla="*/ 21341 w 21566"/>
              <a:gd name="connsiteY0" fmla="*/ 21600 h 21600"/>
              <a:gd name="connsiteX1" fmla="*/ 2029 w 21566"/>
              <a:gd name="connsiteY1" fmla="*/ 21600 h 21600"/>
              <a:gd name="connsiteX2" fmla="*/ 0 w 21566"/>
              <a:gd name="connsiteY2" fmla="*/ 20254 h 21600"/>
              <a:gd name="connsiteX3" fmla="*/ 19332 w 21566"/>
              <a:gd name="connsiteY3" fmla="*/ 20260 h 21600"/>
              <a:gd name="connsiteX4" fmla="*/ 19502 w 21566"/>
              <a:gd name="connsiteY4" fmla="*/ 19956 h 21600"/>
              <a:gd name="connsiteX5" fmla="*/ 17979 w 21566"/>
              <a:gd name="connsiteY5" fmla="*/ 16834 h 21600"/>
              <a:gd name="connsiteX6" fmla="*/ 4063 w 21566"/>
              <a:gd name="connsiteY6" fmla="*/ 16834 h 21600"/>
              <a:gd name="connsiteX7" fmla="*/ 2062 w 21566"/>
              <a:gd name="connsiteY7" fmla="*/ 15491 h 21600"/>
              <a:gd name="connsiteX8" fmla="*/ 17317 w 21566"/>
              <a:gd name="connsiteY8" fmla="*/ 15500 h 21600"/>
              <a:gd name="connsiteX9" fmla="*/ 15571 w 21566"/>
              <a:gd name="connsiteY9" fmla="*/ 11917 h 21600"/>
              <a:gd name="connsiteX10" fmla="*/ 6492 w 21566"/>
              <a:gd name="connsiteY10" fmla="*/ 11917 h 21600"/>
              <a:gd name="connsiteX11" fmla="*/ 4553 w 21566"/>
              <a:gd name="connsiteY11" fmla="*/ 10549 h 21600"/>
              <a:gd name="connsiteX12" fmla="*/ 14883 w 21566"/>
              <a:gd name="connsiteY12" fmla="*/ 10507 h 21600"/>
              <a:gd name="connsiteX13" fmla="*/ 13153 w 21566"/>
              <a:gd name="connsiteY13" fmla="*/ 6972 h 21600"/>
              <a:gd name="connsiteX14" fmla="*/ 8873 w 21566"/>
              <a:gd name="connsiteY14" fmla="*/ 6972 h 21600"/>
              <a:gd name="connsiteX15" fmla="*/ 6927 w 21566"/>
              <a:gd name="connsiteY15" fmla="*/ 5628 h 21600"/>
              <a:gd name="connsiteX16" fmla="*/ 12505 w 21566"/>
              <a:gd name="connsiteY16" fmla="*/ 5623 h 21600"/>
              <a:gd name="connsiteX17" fmla="*/ 9811 w 21566"/>
              <a:gd name="connsiteY17" fmla="*/ 129 h 21600"/>
              <a:gd name="connsiteX18" fmla="*/ 9667 w 21566"/>
              <a:gd name="connsiteY18" fmla="*/ 20 h 21600"/>
              <a:gd name="connsiteX19" fmla="*/ 9676 w 21566"/>
              <a:gd name="connsiteY19" fmla="*/ 0 h 21600"/>
              <a:gd name="connsiteX20" fmla="*/ 11839 w 21566"/>
              <a:gd name="connsiteY20" fmla="*/ 1315 h 21600"/>
              <a:gd name="connsiteX21" fmla="*/ 21536 w 21566"/>
              <a:gd name="connsiteY21" fmla="*/ 21199 h 21600"/>
              <a:gd name="connsiteX22" fmla="*/ 21341 w 21566"/>
              <a:gd name="connsiteY22" fmla="*/ 21600 h 21600"/>
              <a:gd name="connsiteX23" fmla="*/ 21341 w 21566"/>
              <a:gd name="connsiteY23" fmla="*/ 21600 h 21600"/>
              <a:gd name="connsiteX0" fmla="*/ 21341 w 21566"/>
              <a:gd name="connsiteY0" fmla="*/ 21600 h 21600"/>
              <a:gd name="connsiteX1" fmla="*/ 2029 w 21566"/>
              <a:gd name="connsiteY1" fmla="*/ 21600 h 21600"/>
              <a:gd name="connsiteX2" fmla="*/ 0 w 21566"/>
              <a:gd name="connsiteY2" fmla="*/ 20254 h 21600"/>
              <a:gd name="connsiteX3" fmla="*/ 19332 w 21566"/>
              <a:gd name="connsiteY3" fmla="*/ 20260 h 21600"/>
              <a:gd name="connsiteX4" fmla="*/ 19502 w 21566"/>
              <a:gd name="connsiteY4" fmla="*/ 19956 h 21600"/>
              <a:gd name="connsiteX5" fmla="*/ 17979 w 21566"/>
              <a:gd name="connsiteY5" fmla="*/ 16834 h 21600"/>
              <a:gd name="connsiteX6" fmla="*/ 4063 w 21566"/>
              <a:gd name="connsiteY6" fmla="*/ 16834 h 21600"/>
              <a:gd name="connsiteX7" fmla="*/ 2062 w 21566"/>
              <a:gd name="connsiteY7" fmla="*/ 15491 h 21600"/>
              <a:gd name="connsiteX8" fmla="*/ 17317 w 21566"/>
              <a:gd name="connsiteY8" fmla="*/ 15500 h 21600"/>
              <a:gd name="connsiteX9" fmla="*/ 15571 w 21566"/>
              <a:gd name="connsiteY9" fmla="*/ 11917 h 21600"/>
              <a:gd name="connsiteX10" fmla="*/ 6492 w 21566"/>
              <a:gd name="connsiteY10" fmla="*/ 11917 h 21600"/>
              <a:gd name="connsiteX11" fmla="*/ 4506 w 21566"/>
              <a:gd name="connsiteY11" fmla="*/ 10510 h 21600"/>
              <a:gd name="connsiteX12" fmla="*/ 14883 w 21566"/>
              <a:gd name="connsiteY12" fmla="*/ 10507 h 21600"/>
              <a:gd name="connsiteX13" fmla="*/ 13153 w 21566"/>
              <a:gd name="connsiteY13" fmla="*/ 6972 h 21600"/>
              <a:gd name="connsiteX14" fmla="*/ 8873 w 21566"/>
              <a:gd name="connsiteY14" fmla="*/ 6972 h 21600"/>
              <a:gd name="connsiteX15" fmla="*/ 6927 w 21566"/>
              <a:gd name="connsiteY15" fmla="*/ 5628 h 21600"/>
              <a:gd name="connsiteX16" fmla="*/ 12505 w 21566"/>
              <a:gd name="connsiteY16" fmla="*/ 5623 h 21600"/>
              <a:gd name="connsiteX17" fmla="*/ 9811 w 21566"/>
              <a:gd name="connsiteY17" fmla="*/ 129 h 21600"/>
              <a:gd name="connsiteX18" fmla="*/ 9667 w 21566"/>
              <a:gd name="connsiteY18" fmla="*/ 20 h 21600"/>
              <a:gd name="connsiteX19" fmla="*/ 9676 w 21566"/>
              <a:gd name="connsiteY19" fmla="*/ 0 h 21600"/>
              <a:gd name="connsiteX20" fmla="*/ 11839 w 21566"/>
              <a:gd name="connsiteY20" fmla="*/ 1315 h 21600"/>
              <a:gd name="connsiteX21" fmla="*/ 21536 w 21566"/>
              <a:gd name="connsiteY21" fmla="*/ 21199 h 21600"/>
              <a:gd name="connsiteX22" fmla="*/ 21341 w 21566"/>
              <a:gd name="connsiteY22" fmla="*/ 21600 h 21600"/>
              <a:gd name="connsiteX23" fmla="*/ 21341 w 21566"/>
              <a:gd name="connsiteY23" fmla="*/ 21600 h 21600"/>
              <a:gd name="connsiteX0" fmla="*/ 21341 w 21566"/>
              <a:gd name="connsiteY0" fmla="*/ 21600 h 21600"/>
              <a:gd name="connsiteX1" fmla="*/ 2029 w 21566"/>
              <a:gd name="connsiteY1" fmla="*/ 21600 h 21600"/>
              <a:gd name="connsiteX2" fmla="*/ 0 w 21566"/>
              <a:gd name="connsiteY2" fmla="*/ 20254 h 21600"/>
              <a:gd name="connsiteX3" fmla="*/ 19332 w 21566"/>
              <a:gd name="connsiteY3" fmla="*/ 20260 h 21600"/>
              <a:gd name="connsiteX4" fmla="*/ 19502 w 21566"/>
              <a:gd name="connsiteY4" fmla="*/ 19956 h 21600"/>
              <a:gd name="connsiteX5" fmla="*/ 17979 w 21566"/>
              <a:gd name="connsiteY5" fmla="*/ 16834 h 21600"/>
              <a:gd name="connsiteX6" fmla="*/ 4063 w 21566"/>
              <a:gd name="connsiteY6" fmla="*/ 16834 h 21600"/>
              <a:gd name="connsiteX7" fmla="*/ 2062 w 21566"/>
              <a:gd name="connsiteY7" fmla="*/ 15491 h 21600"/>
              <a:gd name="connsiteX8" fmla="*/ 17317 w 21566"/>
              <a:gd name="connsiteY8" fmla="*/ 15500 h 21600"/>
              <a:gd name="connsiteX9" fmla="*/ 15571 w 21566"/>
              <a:gd name="connsiteY9" fmla="*/ 11917 h 21600"/>
              <a:gd name="connsiteX10" fmla="*/ 6487 w 21566"/>
              <a:gd name="connsiteY10" fmla="*/ 11923 h 21600"/>
              <a:gd name="connsiteX11" fmla="*/ 4506 w 21566"/>
              <a:gd name="connsiteY11" fmla="*/ 10510 h 21600"/>
              <a:gd name="connsiteX12" fmla="*/ 14883 w 21566"/>
              <a:gd name="connsiteY12" fmla="*/ 10507 h 21600"/>
              <a:gd name="connsiteX13" fmla="*/ 13153 w 21566"/>
              <a:gd name="connsiteY13" fmla="*/ 6972 h 21600"/>
              <a:gd name="connsiteX14" fmla="*/ 8873 w 21566"/>
              <a:gd name="connsiteY14" fmla="*/ 6972 h 21600"/>
              <a:gd name="connsiteX15" fmla="*/ 6927 w 21566"/>
              <a:gd name="connsiteY15" fmla="*/ 5628 h 21600"/>
              <a:gd name="connsiteX16" fmla="*/ 12505 w 21566"/>
              <a:gd name="connsiteY16" fmla="*/ 5623 h 21600"/>
              <a:gd name="connsiteX17" fmla="*/ 9811 w 21566"/>
              <a:gd name="connsiteY17" fmla="*/ 129 h 21600"/>
              <a:gd name="connsiteX18" fmla="*/ 9667 w 21566"/>
              <a:gd name="connsiteY18" fmla="*/ 20 h 21600"/>
              <a:gd name="connsiteX19" fmla="*/ 9676 w 21566"/>
              <a:gd name="connsiteY19" fmla="*/ 0 h 21600"/>
              <a:gd name="connsiteX20" fmla="*/ 11839 w 21566"/>
              <a:gd name="connsiteY20" fmla="*/ 1315 h 21600"/>
              <a:gd name="connsiteX21" fmla="*/ 21536 w 21566"/>
              <a:gd name="connsiteY21" fmla="*/ 21199 h 21600"/>
              <a:gd name="connsiteX22" fmla="*/ 21341 w 21566"/>
              <a:gd name="connsiteY22" fmla="*/ 21600 h 21600"/>
              <a:gd name="connsiteX23" fmla="*/ 21341 w 21566"/>
              <a:gd name="connsiteY23" fmla="*/ 21600 h 21600"/>
              <a:gd name="connsiteX0" fmla="*/ 21341 w 21566"/>
              <a:gd name="connsiteY0" fmla="*/ 21600 h 21600"/>
              <a:gd name="connsiteX1" fmla="*/ 2029 w 21566"/>
              <a:gd name="connsiteY1" fmla="*/ 21600 h 21600"/>
              <a:gd name="connsiteX2" fmla="*/ 0 w 21566"/>
              <a:gd name="connsiteY2" fmla="*/ 20254 h 21600"/>
              <a:gd name="connsiteX3" fmla="*/ 19332 w 21566"/>
              <a:gd name="connsiteY3" fmla="*/ 20260 h 21600"/>
              <a:gd name="connsiteX4" fmla="*/ 19502 w 21566"/>
              <a:gd name="connsiteY4" fmla="*/ 19956 h 21600"/>
              <a:gd name="connsiteX5" fmla="*/ 17979 w 21566"/>
              <a:gd name="connsiteY5" fmla="*/ 16834 h 21600"/>
              <a:gd name="connsiteX6" fmla="*/ 4063 w 21566"/>
              <a:gd name="connsiteY6" fmla="*/ 16834 h 21600"/>
              <a:gd name="connsiteX7" fmla="*/ 2062 w 21566"/>
              <a:gd name="connsiteY7" fmla="*/ 15491 h 21600"/>
              <a:gd name="connsiteX8" fmla="*/ 17317 w 21566"/>
              <a:gd name="connsiteY8" fmla="*/ 15500 h 21600"/>
              <a:gd name="connsiteX9" fmla="*/ 15571 w 21566"/>
              <a:gd name="connsiteY9" fmla="*/ 11917 h 21600"/>
              <a:gd name="connsiteX10" fmla="*/ 6487 w 21566"/>
              <a:gd name="connsiteY10" fmla="*/ 11923 h 21600"/>
              <a:gd name="connsiteX11" fmla="*/ 4506 w 21566"/>
              <a:gd name="connsiteY11" fmla="*/ 10510 h 21600"/>
              <a:gd name="connsiteX12" fmla="*/ 14883 w 21566"/>
              <a:gd name="connsiteY12" fmla="*/ 10507 h 21600"/>
              <a:gd name="connsiteX13" fmla="*/ 13153 w 21566"/>
              <a:gd name="connsiteY13" fmla="*/ 6972 h 21600"/>
              <a:gd name="connsiteX14" fmla="*/ 8873 w 21566"/>
              <a:gd name="connsiteY14" fmla="*/ 6972 h 21600"/>
              <a:gd name="connsiteX15" fmla="*/ 6927 w 21566"/>
              <a:gd name="connsiteY15" fmla="*/ 5628 h 21600"/>
              <a:gd name="connsiteX16" fmla="*/ 12505 w 21566"/>
              <a:gd name="connsiteY16" fmla="*/ 5623 h 21600"/>
              <a:gd name="connsiteX17" fmla="*/ 9811 w 21566"/>
              <a:gd name="connsiteY17" fmla="*/ 129 h 21600"/>
              <a:gd name="connsiteX18" fmla="*/ 9667 w 21566"/>
              <a:gd name="connsiteY18" fmla="*/ 20 h 21600"/>
              <a:gd name="connsiteX19" fmla="*/ 9676 w 21566"/>
              <a:gd name="connsiteY19" fmla="*/ 0 h 21600"/>
              <a:gd name="connsiteX20" fmla="*/ 11839 w 21566"/>
              <a:gd name="connsiteY20" fmla="*/ 1315 h 21600"/>
              <a:gd name="connsiteX21" fmla="*/ 21536 w 21566"/>
              <a:gd name="connsiteY21" fmla="*/ 21199 h 21600"/>
              <a:gd name="connsiteX22" fmla="*/ 21341 w 21566"/>
              <a:gd name="connsiteY22" fmla="*/ 21600 h 21600"/>
              <a:gd name="connsiteX23" fmla="*/ 21341 w 21566"/>
              <a:gd name="connsiteY23" fmla="*/ 21600 h 21600"/>
              <a:gd name="connsiteX0" fmla="*/ 21341 w 21566"/>
              <a:gd name="connsiteY0" fmla="*/ 21600 h 21600"/>
              <a:gd name="connsiteX1" fmla="*/ 2029 w 21566"/>
              <a:gd name="connsiteY1" fmla="*/ 21600 h 21600"/>
              <a:gd name="connsiteX2" fmla="*/ 0 w 21566"/>
              <a:gd name="connsiteY2" fmla="*/ 20254 h 21600"/>
              <a:gd name="connsiteX3" fmla="*/ 19332 w 21566"/>
              <a:gd name="connsiteY3" fmla="*/ 20260 h 21600"/>
              <a:gd name="connsiteX4" fmla="*/ 19502 w 21566"/>
              <a:gd name="connsiteY4" fmla="*/ 19956 h 21600"/>
              <a:gd name="connsiteX5" fmla="*/ 17979 w 21566"/>
              <a:gd name="connsiteY5" fmla="*/ 16834 h 21600"/>
              <a:gd name="connsiteX6" fmla="*/ 4063 w 21566"/>
              <a:gd name="connsiteY6" fmla="*/ 16834 h 21600"/>
              <a:gd name="connsiteX7" fmla="*/ 2062 w 21566"/>
              <a:gd name="connsiteY7" fmla="*/ 15491 h 21600"/>
              <a:gd name="connsiteX8" fmla="*/ 17317 w 21566"/>
              <a:gd name="connsiteY8" fmla="*/ 15500 h 21600"/>
              <a:gd name="connsiteX9" fmla="*/ 15571 w 21566"/>
              <a:gd name="connsiteY9" fmla="*/ 11917 h 21600"/>
              <a:gd name="connsiteX10" fmla="*/ 6487 w 21566"/>
              <a:gd name="connsiteY10" fmla="*/ 11923 h 21600"/>
              <a:gd name="connsiteX11" fmla="*/ 4506 w 21566"/>
              <a:gd name="connsiteY11" fmla="*/ 10510 h 21600"/>
              <a:gd name="connsiteX12" fmla="*/ 14883 w 21566"/>
              <a:gd name="connsiteY12" fmla="*/ 10507 h 21600"/>
              <a:gd name="connsiteX13" fmla="*/ 13153 w 21566"/>
              <a:gd name="connsiteY13" fmla="*/ 6972 h 21600"/>
              <a:gd name="connsiteX14" fmla="*/ 8873 w 21566"/>
              <a:gd name="connsiteY14" fmla="*/ 6972 h 21600"/>
              <a:gd name="connsiteX15" fmla="*/ 6885 w 21566"/>
              <a:gd name="connsiteY15" fmla="*/ 5634 h 21600"/>
              <a:gd name="connsiteX16" fmla="*/ 12505 w 21566"/>
              <a:gd name="connsiteY16" fmla="*/ 5623 h 21600"/>
              <a:gd name="connsiteX17" fmla="*/ 9811 w 21566"/>
              <a:gd name="connsiteY17" fmla="*/ 129 h 21600"/>
              <a:gd name="connsiteX18" fmla="*/ 9667 w 21566"/>
              <a:gd name="connsiteY18" fmla="*/ 20 h 21600"/>
              <a:gd name="connsiteX19" fmla="*/ 9676 w 21566"/>
              <a:gd name="connsiteY19" fmla="*/ 0 h 21600"/>
              <a:gd name="connsiteX20" fmla="*/ 11839 w 21566"/>
              <a:gd name="connsiteY20" fmla="*/ 1315 h 21600"/>
              <a:gd name="connsiteX21" fmla="*/ 21536 w 21566"/>
              <a:gd name="connsiteY21" fmla="*/ 21199 h 21600"/>
              <a:gd name="connsiteX22" fmla="*/ 21341 w 21566"/>
              <a:gd name="connsiteY22" fmla="*/ 21600 h 21600"/>
              <a:gd name="connsiteX23" fmla="*/ 21341 w 21566"/>
              <a:gd name="connsiteY23" fmla="*/ 21600 h 21600"/>
              <a:gd name="connsiteX0" fmla="*/ 21341 w 21566"/>
              <a:gd name="connsiteY0" fmla="*/ 21600 h 21600"/>
              <a:gd name="connsiteX1" fmla="*/ 2029 w 21566"/>
              <a:gd name="connsiteY1" fmla="*/ 21600 h 21600"/>
              <a:gd name="connsiteX2" fmla="*/ 0 w 21566"/>
              <a:gd name="connsiteY2" fmla="*/ 20254 h 21600"/>
              <a:gd name="connsiteX3" fmla="*/ 19332 w 21566"/>
              <a:gd name="connsiteY3" fmla="*/ 20260 h 21600"/>
              <a:gd name="connsiteX4" fmla="*/ 19502 w 21566"/>
              <a:gd name="connsiteY4" fmla="*/ 19956 h 21600"/>
              <a:gd name="connsiteX5" fmla="*/ 17979 w 21566"/>
              <a:gd name="connsiteY5" fmla="*/ 16834 h 21600"/>
              <a:gd name="connsiteX6" fmla="*/ 4128 w 21566"/>
              <a:gd name="connsiteY6" fmla="*/ 16889 h 21600"/>
              <a:gd name="connsiteX7" fmla="*/ 2062 w 21566"/>
              <a:gd name="connsiteY7" fmla="*/ 15491 h 21600"/>
              <a:gd name="connsiteX8" fmla="*/ 17317 w 21566"/>
              <a:gd name="connsiteY8" fmla="*/ 15500 h 21600"/>
              <a:gd name="connsiteX9" fmla="*/ 15571 w 21566"/>
              <a:gd name="connsiteY9" fmla="*/ 11917 h 21600"/>
              <a:gd name="connsiteX10" fmla="*/ 6487 w 21566"/>
              <a:gd name="connsiteY10" fmla="*/ 11923 h 21600"/>
              <a:gd name="connsiteX11" fmla="*/ 4506 w 21566"/>
              <a:gd name="connsiteY11" fmla="*/ 10510 h 21600"/>
              <a:gd name="connsiteX12" fmla="*/ 14883 w 21566"/>
              <a:gd name="connsiteY12" fmla="*/ 10507 h 21600"/>
              <a:gd name="connsiteX13" fmla="*/ 13153 w 21566"/>
              <a:gd name="connsiteY13" fmla="*/ 6972 h 21600"/>
              <a:gd name="connsiteX14" fmla="*/ 8873 w 21566"/>
              <a:gd name="connsiteY14" fmla="*/ 6972 h 21600"/>
              <a:gd name="connsiteX15" fmla="*/ 6885 w 21566"/>
              <a:gd name="connsiteY15" fmla="*/ 5634 h 21600"/>
              <a:gd name="connsiteX16" fmla="*/ 12505 w 21566"/>
              <a:gd name="connsiteY16" fmla="*/ 5623 h 21600"/>
              <a:gd name="connsiteX17" fmla="*/ 9811 w 21566"/>
              <a:gd name="connsiteY17" fmla="*/ 129 h 21600"/>
              <a:gd name="connsiteX18" fmla="*/ 9667 w 21566"/>
              <a:gd name="connsiteY18" fmla="*/ 20 h 21600"/>
              <a:gd name="connsiteX19" fmla="*/ 9676 w 21566"/>
              <a:gd name="connsiteY19" fmla="*/ 0 h 21600"/>
              <a:gd name="connsiteX20" fmla="*/ 11839 w 21566"/>
              <a:gd name="connsiteY20" fmla="*/ 1315 h 21600"/>
              <a:gd name="connsiteX21" fmla="*/ 21536 w 21566"/>
              <a:gd name="connsiteY21" fmla="*/ 21199 h 21600"/>
              <a:gd name="connsiteX22" fmla="*/ 21341 w 21566"/>
              <a:gd name="connsiteY22" fmla="*/ 21600 h 21600"/>
              <a:gd name="connsiteX23" fmla="*/ 21341 w 21566"/>
              <a:gd name="connsiteY23" fmla="*/ 21600 h 21600"/>
              <a:gd name="connsiteX0" fmla="*/ 21341 w 21566"/>
              <a:gd name="connsiteY0" fmla="*/ 21600 h 21600"/>
              <a:gd name="connsiteX1" fmla="*/ 2029 w 21566"/>
              <a:gd name="connsiteY1" fmla="*/ 21600 h 21600"/>
              <a:gd name="connsiteX2" fmla="*/ 0 w 21566"/>
              <a:gd name="connsiteY2" fmla="*/ 20254 h 21600"/>
              <a:gd name="connsiteX3" fmla="*/ 19332 w 21566"/>
              <a:gd name="connsiteY3" fmla="*/ 20260 h 21600"/>
              <a:gd name="connsiteX4" fmla="*/ 19502 w 21566"/>
              <a:gd name="connsiteY4" fmla="*/ 19956 h 21600"/>
              <a:gd name="connsiteX5" fmla="*/ 18026 w 21566"/>
              <a:gd name="connsiteY5" fmla="*/ 16889 h 21600"/>
              <a:gd name="connsiteX6" fmla="*/ 4128 w 21566"/>
              <a:gd name="connsiteY6" fmla="*/ 16889 h 21600"/>
              <a:gd name="connsiteX7" fmla="*/ 2062 w 21566"/>
              <a:gd name="connsiteY7" fmla="*/ 15491 h 21600"/>
              <a:gd name="connsiteX8" fmla="*/ 17317 w 21566"/>
              <a:gd name="connsiteY8" fmla="*/ 15500 h 21600"/>
              <a:gd name="connsiteX9" fmla="*/ 15571 w 21566"/>
              <a:gd name="connsiteY9" fmla="*/ 11917 h 21600"/>
              <a:gd name="connsiteX10" fmla="*/ 6487 w 21566"/>
              <a:gd name="connsiteY10" fmla="*/ 11923 h 21600"/>
              <a:gd name="connsiteX11" fmla="*/ 4506 w 21566"/>
              <a:gd name="connsiteY11" fmla="*/ 10510 h 21600"/>
              <a:gd name="connsiteX12" fmla="*/ 14883 w 21566"/>
              <a:gd name="connsiteY12" fmla="*/ 10507 h 21600"/>
              <a:gd name="connsiteX13" fmla="*/ 13153 w 21566"/>
              <a:gd name="connsiteY13" fmla="*/ 6972 h 21600"/>
              <a:gd name="connsiteX14" fmla="*/ 8873 w 21566"/>
              <a:gd name="connsiteY14" fmla="*/ 6972 h 21600"/>
              <a:gd name="connsiteX15" fmla="*/ 6885 w 21566"/>
              <a:gd name="connsiteY15" fmla="*/ 5634 h 21600"/>
              <a:gd name="connsiteX16" fmla="*/ 12505 w 21566"/>
              <a:gd name="connsiteY16" fmla="*/ 5623 h 21600"/>
              <a:gd name="connsiteX17" fmla="*/ 9811 w 21566"/>
              <a:gd name="connsiteY17" fmla="*/ 129 h 21600"/>
              <a:gd name="connsiteX18" fmla="*/ 9667 w 21566"/>
              <a:gd name="connsiteY18" fmla="*/ 20 h 21600"/>
              <a:gd name="connsiteX19" fmla="*/ 9676 w 21566"/>
              <a:gd name="connsiteY19" fmla="*/ 0 h 21600"/>
              <a:gd name="connsiteX20" fmla="*/ 11839 w 21566"/>
              <a:gd name="connsiteY20" fmla="*/ 1315 h 21600"/>
              <a:gd name="connsiteX21" fmla="*/ 21536 w 21566"/>
              <a:gd name="connsiteY21" fmla="*/ 21199 h 21600"/>
              <a:gd name="connsiteX22" fmla="*/ 21341 w 21566"/>
              <a:gd name="connsiteY22" fmla="*/ 21600 h 21600"/>
              <a:gd name="connsiteX23" fmla="*/ 21341 w 21566"/>
              <a:gd name="connsiteY23" fmla="*/ 21600 h 21600"/>
              <a:gd name="connsiteX0" fmla="*/ 21341 w 21566"/>
              <a:gd name="connsiteY0" fmla="*/ 21600 h 21600"/>
              <a:gd name="connsiteX1" fmla="*/ 2029 w 21566"/>
              <a:gd name="connsiteY1" fmla="*/ 21600 h 21600"/>
              <a:gd name="connsiteX2" fmla="*/ 0 w 21566"/>
              <a:gd name="connsiteY2" fmla="*/ 20254 h 21600"/>
              <a:gd name="connsiteX3" fmla="*/ 19332 w 21566"/>
              <a:gd name="connsiteY3" fmla="*/ 20260 h 21600"/>
              <a:gd name="connsiteX4" fmla="*/ 19502 w 21566"/>
              <a:gd name="connsiteY4" fmla="*/ 19956 h 21600"/>
              <a:gd name="connsiteX5" fmla="*/ 18026 w 21566"/>
              <a:gd name="connsiteY5" fmla="*/ 16889 h 21600"/>
              <a:gd name="connsiteX6" fmla="*/ 4128 w 21566"/>
              <a:gd name="connsiteY6" fmla="*/ 16889 h 21600"/>
              <a:gd name="connsiteX7" fmla="*/ 2062 w 21566"/>
              <a:gd name="connsiteY7" fmla="*/ 15491 h 21600"/>
              <a:gd name="connsiteX8" fmla="*/ 17317 w 21566"/>
              <a:gd name="connsiteY8" fmla="*/ 15500 h 21600"/>
              <a:gd name="connsiteX9" fmla="*/ 15559 w 21566"/>
              <a:gd name="connsiteY9" fmla="*/ 11939 h 21600"/>
              <a:gd name="connsiteX10" fmla="*/ 6487 w 21566"/>
              <a:gd name="connsiteY10" fmla="*/ 11923 h 21600"/>
              <a:gd name="connsiteX11" fmla="*/ 4506 w 21566"/>
              <a:gd name="connsiteY11" fmla="*/ 10510 h 21600"/>
              <a:gd name="connsiteX12" fmla="*/ 14883 w 21566"/>
              <a:gd name="connsiteY12" fmla="*/ 10507 h 21600"/>
              <a:gd name="connsiteX13" fmla="*/ 13153 w 21566"/>
              <a:gd name="connsiteY13" fmla="*/ 6972 h 21600"/>
              <a:gd name="connsiteX14" fmla="*/ 8873 w 21566"/>
              <a:gd name="connsiteY14" fmla="*/ 6972 h 21600"/>
              <a:gd name="connsiteX15" fmla="*/ 6885 w 21566"/>
              <a:gd name="connsiteY15" fmla="*/ 5634 h 21600"/>
              <a:gd name="connsiteX16" fmla="*/ 12505 w 21566"/>
              <a:gd name="connsiteY16" fmla="*/ 5623 h 21600"/>
              <a:gd name="connsiteX17" fmla="*/ 9811 w 21566"/>
              <a:gd name="connsiteY17" fmla="*/ 129 h 21600"/>
              <a:gd name="connsiteX18" fmla="*/ 9667 w 21566"/>
              <a:gd name="connsiteY18" fmla="*/ 20 h 21600"/>
              <a:gd name="connsiteX19" fmla="*/ 9676 w 21566"/>
              <a:gd name="connsiteY19" fmla="*/ 0 h 21600"/>
              <a:gd name="connsiteX20" fmla="*/ 11839 w 21566"/>
              <a:gd name="connsiteY20" fmla="*/ 1315 h 21600"/>
              <a:gd name="connsiteX21" fmla="*/ 21536 w 21566"/>
              <a:gd name="connsiteY21" fmla="*/ 21199 h 21600"/>
              <a:gd name="connsiteX22" fmla="*/ 21341 w 21566"/>
              <a:gd name="connsiteY22" fmla="*/ 21600 h 21600"/>
              <a:gd name="connsiteX23" fmla="*/ 21341 w 21566"/>
              <a:gd name="connsiteY23" fmla="*/ 21600 h 21600"/>
              <a:gd name="connsiteX0" fmla="*/ 21341 w 21566"/>
              <a:gd name="connsiteY0" fmla="*/ 21600 h 21600"/>
              <a:gd name="connsiteX1" fmla="*/ 2029 w 21566"/>
              <a:gd name="connsiteY1" fmla="*/ 21600 h 21600"/>
              <a:gd name="connsiteX2" fmla="*/ 0 w 21566"/>
              <a:gd name="connsiteY2" fmla="*/ 20254 h 21600"/>
              <a:gd name="connsiteX3" fmla="*/ 19332 w 21566"/>
              <a:gd name="connsiteY3" fmla="*/ 20260 h 21600"/>
              <a:gd name="connsiteX4" fmla="*/ 19502 w 21566"/>
              <a:gd name="connsiteY4" fmla="*/ 19956 h 21600"/>
              <a:gd name="connsiteX5" fmla="*/ 18026 w 21566"/>
              <a:gd name="connsiteY5" fmla="*/ 16889 h 21600"/>
              <a:gd name="connsiteX6" fmla="*/ 4128 w 21566"/>
              <a:gd name="connsiteY6" fmla="*/ 16889 h 21600"/>
              <a:gd name="connsiteX7" fmla="*/ 2062 w 21566"/>
              <a:gd name="connsiteY7" fmla="*/ 15491 h 21600"/>
              <a:gd name="connsiteX8" fmla="*/ 17317 w 21566"/>
              <a:gd name="connsiteY8" fmla="*/ 15500 h 21600"/>
              <a:gd name="connsiteX9" fmla="*/ 15565 w 21566"/>
              <a:gd name="connsiteY9" fmla="*/ 11939 h 21600"/>
              <a:gd name="connsiteX10" fmla="*/ 6487 w 21566"/>
              <a:gd name="connsiteY10" fmla="*/ 11923 h 21600"/>
              <a:gd name="connsiteX11" fmla="*/ 4506 w 21566"/>
              <a:gd name="connsiteY11" fmla="*/ 10510 h 21600"/>
              <a:gd name="connsiteX12" fmla="*/ 14883 w 21566"/>
              <a:gd name="connsiteY12" fmla="*/ 10507 h 21600"/>
              <a:gd name="connsiteX13" fmla="*/ 13153 w 21566"/>
              <a:gd name="connsiteY13" fmla="*/ 6972 h 21600"/>
              <a:gd name="connsiteX14" fmla="*/ 8873 w 21566"/>
              <a:gd name="connsiteY14" fmla="*/ 6972 h 21600"/>
              <a:gd name="connsiteX15" fmla="*/ 6885 w 21566"/>
              <a:gd name="connsiteY15" fmla="*/ 5634 h 21600"/>
              <a:gd name="connsiteX16" fmla="*/ 12505 w 21566"/>
              <a:gd name="connsiteY16" fmla="*/ 5623 h 21600"/>
              <a:gd name="connsiteX17" fmla="*/ 9811 w 21566"/>
              <a:gd name="connsiteY17" fmla="*/ 129 h 21600"/>
              <a:gd name="connsiteX18" fmla="*/ 9667 w 21566"/>
              <a:gd name="connsiteY18" fmla="*/ 20 h 21600"/>
              <a:gd name="connsiteX19" fmla="*/ 9676 w 21566"/>
              <a:gd name="connsiteY19" fmla="*/ 0 h 21600"/>
              <a:gd name="connsiteX20" fmla="*/ 11839 w 21566"/>
              <a:gd name="connsiteY20" fmla="*/ 1315 h 21600"/>
              <a:gd name="connsiteX21" fmla="*/ 21536 w 21566"/>
              <a:gd name="connsiteY21" fmla="*/ 21199 h 21600"/>
              <a:gd name="connsiteX22" fmla="*/ 21341 w 21566"/>
              <a:gd name="connsiteY22" fmla="*/ 21600 h 21600"/>
              <a:gd name="connsiteX23" fmla="*/ 21341 w 21566"/>
              <a:gd name="connsiteY23" fmla="*/ 21600 h 21600"/>
              <a:gd name="connsiteX0" fmla="*/ 21341 w 21566"/>
              <a:gd name="connsiteY0" fmla="*/ 21600 h 21600"/>
              <a:gd name="connsiteX1" fmla="*/ 2029 w 21566"/>
              <a:gd name="connsiteY1" fmla="*/ 21600 h 21600"/>
              <a:gd name="connsiteX2" fmla="*/ 0 w 21566"/>
              <a:gd name="connsiteY2" fmla="*/ 20254 h 21600"/>
              <a:gd name="connsiteX3" fmla="*/ 19332 w 21566"/>
              <a:gd name="connsiteY3" fmla="*/ 20260 h 21600"/>
              <a:gd name="connsiteX4" fmla="*/ 19502 w 21566"/>
              <a:gd name="connsiteY4" fmla="*/ 19956 h 21600"/>
              <a:gd name="connsiteX5" fmla="*/ 18026 w 21566"/>
              <a:gd name="connsiteY5" fmla="*/ 16889 h 21600"/>
              <a:gd name="connsiteX6" fmla="*/ 4128 w 21566"/>
              <a:gd name="connsiteY6" fmla="*/ 16889 h 21600"/>
              <a:gd name="connsiteX7" fmla="*/ 2062 w 21566"/>
              <a:gd name="connsiteY7" fmla="*/ 15491 h 21600"/>
              <a:gd name="connsiteX8" fmla="*/ 17317 w 21566"/>
              <a:gd name="connsiteY8" fmla="*/ 15500 h 21600"/>
              <a:gd name="connsiteX9" fmla="*/ 15565 w 21566"/>
              <a:gd name="connsiteY9" fmla="*/ 11939 h 21600"/>
              <a:gd name="connsiteX10" fmla="*/ 6487 w 21566"/>
              <a:gd name="connsiteY10" fmla="*/ 11923 h 21600"/>
              <a:gd name="connsiteX11" fmla="*/ 4506 w 21566"/>
              <a:gd name="connsiteY11" fmla="*/ 10510 h 21600"/>
              <a:gd name="connsiteX12" fmla="*/ 14883 w 21566"/>
              <a:gd name="connsiteY12" fmla="*/ 10507 h 21600"/>
              <a:gd name="connsiteX13" fmla="*/ 13153 w 21566"/>
              <a:gd name="connsiteY13" fmla="*/ 6972 h 21600"/>
              <a:gd name="connsiteX14" fmla="*/ 8873 w 21566"/>
              <a:gd name="connsiteY14" fmla="*/ 6972 h 21600"/>
              <a:gd name="connsiteX15" fmla="*/ 6885 w 21566"/>
              <a:gd name="connsiteY15" fmla="*/ 5634 h 21600"/>
              <a:gd name="connsiteX16" fmla="*/ 12468 w 21566"/>
              <a:gd name="connsiteY16" fmla="*/ 5623 h 21600"/>
              <a:gd name="connsiteX17" fmla="*/ 9811 w 21566"/>
              <a:gd name="connsiteY17" fmla="*/ 129 h 21600"/>
              <a:gd name="connsiteX18" fmla="*/ 9667 w 21566"/>
              <a:gd name="connsiteY18" fmla="*/ 20 h 21600"/>
              <a:gd name="connsiteX19" fmla="*/ 9676 w 21566"/>
              <a:gd name="connsiteY19" fmla="*/ 0 h 21600"/>
              <a:gd name="connsiteX20" fmla="*/ 11839 w 21566"/>
              <a:gd name="connsiteY20" fmla="*/ 1315 h 21600"/>
              <a:gd name="connsiteX21" fmla="*/ 21536 w 21566"/>
              <a:gd name="connsiteY21" fmla="*/ 21199 h 21600"/>
              <a:gd name="connsiteX22" fmla="*/ 21341 w 21566"/>
              <a:gd name="connsiteY22" fmla="*/ 21600 h 21600"/>
              <a:gd name="connsiteX23" fmla="*/ 21341 w 21566"/>
              <a:gd name="connsiteY23" fmla="*/ 21600 h 21600"/>
              <a:gd name="connsiteX0" fmla="*/ 21341 w 21566"/>
              <a:gd name="connsiteY0" fmla="*/ 21600 h 21600"/>
              <a:gd name="connsiteX1" fmla="*/ 2029 w 21566"/>
              <a:gd name="connsiteY1" fmla="*/ 21600 h 21600"/>
              <a:gd name="connsiteX2" fmla="*/ 0 w 21566"/>
              <a:gd name="connsiteY2" fmla="*/ 20254 h 21600"/>
              <a:gd name="connsiteX3" fmla="*/ 19332 w 21566"/>
              <a:gd name="connsiteY3" fmla="*/ 20260 h 21600"/>
              <a:gd name="connsiteX4" fmla="*/ 19502 w 21566"/>
              <a:gd name="connsiteY4" fmla="*/ 19956 h 21600"/>
              <a:gd name="connsiteX5" fmla="*/ 18026 w 21566"/>
              <a:gd name="connsiteY5" fmla="*/ 16889 h 21600"/>
              <a:gd name="connsiteX6" fmla="*/ 4128 w 21566"/>
              <a:gd name="connsiteY6" fmla="*/ 16889 h 21600"/>
              <a:gd name="connsiteX7" fmla="*/ 2062 w 21566"/>
              <a:gd name="connsiteY7" fmla="*/ 15491 h 21600"/>
              <a:gd name="connsiteX8" fmla="*/ 17317 w 21566"/>
              <a:gd name="connsiteY8" fmla="*/ 15500 h 21600"/>
              <a:gd name="connsiteX9" fmla="*/ 15565 w 21566"/>
              <a:gd name="connsiteY9" fmla="*/ 11939 h 21600"/>
              <a:gd name="connsiteX10" fmla="*/ 6487 w 21566"/>
              <a:gd name="connsiteY10" fmla="*/ 11923 h 21600"/>
              <a:gd name="connsiteX11" fmla="*/ 4506 w 21566"/>
              <a:gd name="connsiteY11" fmla="*/ 10510 h 21600"/>
              <a:gd name="connsiteX12" fmla="*/ 14883 w 21566"/>
              <a:gd name="connsiteY12" fmla="*/ 10507 h 21600"/>
              <a:gd name="connsiteX13" fmla="*/ 13153 w 21566"/>
              <a:gd name="connsiteY13" fmla="*/ 6972 h 21600"/>
              <a:gd name="connsiteX14" fmla="*/ 8904 w 21566"/>
              <a:gd name="connsiteY14" fmla="*/ 6994 h 21600"/>
              <a:gd name="connsiteX15" fmla="*/ 6885 w 21566"/>
              <a:gd name="connsiteY15" fmla="*/ 5634 h 21600"/>
              <a:gd name="connsiteX16" fmla="*/ 12468 w 21566"/>
              <a:gd name="connsiteY16" fmla="*/ 5623 h 21600"/>
              <a:gd name="connsiteX17" fmla="*/ 9811 w 21566"/>
              <a:gd name="connsiteY17" fmla="*/ 129 h 21600"/>
              <a:gd name="connsiteX18" fmla="*/ 9667 w 21566"/>
              <a:gd name="connsiteY18" fmla="*/ 20 h 21600"/>
              <a:gd name="connsiteX19" fmla="*/ 9676 w 21566"/>
              <a:gd name="connsiteY19" fmla="*/ 0 h 21600"/>
              <a:gd name="connsiteX20" fmla="*/ 11839 w 21566"/>
              <a:gd name="connsiteY20" fmla="*/ 1315 h 21600"/>
              <a:gd name="connsiteX21" fmla="*/ 21536 w 21566"/>
              <a:gd name="connsiteY21" fmla="*/ 21199 h 21600"/>
              <a:gd name="connsiteX22" fmla="*/ 21341 w 21566"/>
              <a:gd name="connsiteY22" fmla="*/ 21600 h 21600"/>
              <a:gd name="connsiteX23" fmla="*/ 21341 w 21566"/>
              <a:gd name="connsiteY23" fmla="*/ 21600 h 21600"/>
              <a:gd name="connsiteX0" fmla="*/ 21341 w 21566"/>
              <a:gd name="connsiteY0" fmla="*/ 21600 h 21600"/>
              <a:gd name="connsiteX1" fmla="*/ 2029 w 21566"/>
              <a:gd name="connsiteY1" fmla="*/ 21600 h 21600"/>
              <a:gd name="connsiteX2" fmla="*/ 0 w 21566"/>
              <a:gd name="connsiteY2" fmla="*/ 20254 h 21600"/>
              <a:gd name="connsiteX3" fmla="*/ 19332 w 21566"/>
              <a:gd name="connsiteY3" fmla="*/ 20260 h 21600"/>
              <a:gd name="connsiteX4" fmla="*/ 19502 w 21566"/>
              <a:gd name="connsiteY4" fmla="*/ 19956 h 21600"/>
              <a:gd name="connsiteX5" fmla="*/ 18026 w 21566"/>
              <a:gd name="connsiteY5" fmla="*/ 16889 h 21600"/>
              <a:gd name="connsiteX6" fmla="*/ 4128 w 21566"/>
              <a:gd name="connsiteY6" fmla="*/ 16889 h 21600"/>
              <a:gd name="connsiteX7" fmla="*/ 2062 w 21566"/>
              <a:gd name="connsiteY7" fmla="*/ 15491 h 21600"/>
              <a:gd name="connsiteX8" fmla="*/ 17317 w 21566"/>
              <a:gd name="connsiteY8" fmla="*/ 15500 h 21600"/>
              <a:gd name="connsiteX9" fmla="*/ 15565 w 21566"/>
              <a:gd name="connsiteY9" fmla="*/ 11939 h 21600"/>
              <a:gd name="connsiteX10" fmla="*/ 6487 w 21566"/>
              <a:gd name="connsiteY10" fmla="*/ 11923 h 21600"/>
              <a:gd name="connsiteX11" fmla="*/ 4506 w 21566"/>
              <a:gd name="connsiteY11" fmla="*/ 10510 h 21600"/>
              <a:gd name="connsiteX12" fmla="*/ 14883 w 21566"/>
              <a:gd name="connsiteY12" fmla="*/ 10507 h 21600"/>
              <a:gd name="connsiteX13" fmla="*/ 13128 w 21566"/>
              <a:gd name="connsiteY13" fmla="*/ 6994 h 21600"/>
              <a:gd name="connsiteX14" fmla="*/ 8904 w 21566"/>
              <a:gd name="connsiteY14" fmla="*/ 6994 h 21600"/>
              <a:gd name="connsiteX15" fmla="*/ 6885 w 21566"/>
              <a:gd name="connsiteY15" fmla="*/ 5634 h 21600"/>
              <a:gd name="connsiteX16" fmla="*/ 12468 w 21566"/>
              <a:gd name="connsiteY16" fmla="*/ 5623 h 21600"/>
              <a:gd name="connsiteX17" fmla="*/ 9811 w 21566"/>
              <a:gd name="connsiteY17" fmla="*/ 129 h 21600"/>
              <a:gd name="connsiteX18" fmla="*/ 9667 w 21566"/>
              <a:gd name="connsiteY18" fmla="*/ 20 h 21600"/>
              <a:gd name="connsiteX19" fmla="*/ 9676 w 21566"/>
              <a:gd name="connsiteY19" fmla="*/ 0 h 21600"/>
              <a:gd name="connsiteX20" fmla="*/ 11839 w 21566"/>
              <a:gd name="connsiteY20" fmla="*/ 1315 h 21600"/>
              <a:gd name="connsiteX21" fmla="*/ 21536 w 21566"/>
              <a:gd name="connsiteY21" fmla="*/ 21199 h 21600"/>
              <a:gd name="connsiteX22" fmla="*/ 21341 w 21566"/>
              <a:gd name="connsiteY22" fmla="*/ 21600 h 21600"/>
              <a:gd name="connsiteX23" fmla="*/ 21341 w 21566"/>
              <a:gd name="connsiteY23" fmla="*/ 21600 h 21600"/>
              <a:gd name="connsiteX0" fmla="*/ 21341 w 21566"/>
              <a:gd name="connsiteY0" fmla="*/ 21600 h 21600"/>
              <a:gd name="connsiteX1" fmla="*/ 2029 w 21566"/>
              <a:gd name="connsiteY1" fmla="*/ 21600 h 21600"/>
              <a:gd name="connsiteX2" fmla="*/ 0 w 21566"/>
              <a:gd name="connsiteY2" fmla="*/ 20254 h 21600"/>
              <a:gd name="connsiteX3" fmla="*/ 19332 w 21566"/>
              <a:gd name="connsiteY3" fmla="*/ 20260 h 21600"/>
              <a:gd name="connsiteX4" fmla="*/ 19502 w 21566"/>
              <a:gd name="connsiteY4" fmla="*/ 19956 h 21600"/>
              <a:gd name="connsiteX5" fmla="*/ 18026 w 21566"/>
              <a:gd name="connsiteY5" fmla="*/ 16889 h 21600"/>
              <a:gd name="connsiteX6" fmla="*/ 4128 w 21566"/>
              <a:gd name="connsiteY6" fmla="*/ 16889 h 21600"/>
              <a:gd name="connsiteX7" fmla="*/ 2062 w 21566"/>
              <a:gd name="connsiteY7" fmla="*/ 15491 h 21600"/>
              <a:gd name="connsiteX8" fmla="*/ 17317 w 21566"/>
              <a:gd name="connsiteY8" fmla="*/ 15500 h 21600"/>
              <a:gd name="connsiteX9" fmla="*/ 15565 w 21566"/>
              <a:gd name="connsiteY9" fmla="*/ 11939 h 21600"/>
              <a:gd name="connsiteX10" fmla="*/ 6487 w 21566"/>
              <a:gd name="connsiteY10" fmla="*/ 11923 h 21600"/>
              <a:gd name="connsiteX11" fmla="*/ 4506 w 21566"/>
              <a:gd name="connsiteY11" fmla="*/ 10510 h 21600"/>
              <a:gd name="connsiteX12" fmla="*/ 14852 w 21566"/>
              <a:gd name="connsiteY12" fmla="*/ 10492 h 21600"/>
              <a:gd name="connsiteX13" fmla="*/ 13128 w 21566"/>
              <a:gd name="connsiteY13" fmla="*/ 6994 h 21600"/>
              <a:gd name="connsiteX14" fmla="*/ 8904 w 21566"/>
              <a:gd name="connsiteY14" fmla="*/ 6994 h 21600"/>
              <a:gd name="connsiteX15" fmla="*/ 6885 w 21566"/>
              <a:gd name="connsiteY15" fmla="*/ 5634 h 21600"/>
              <a:gd name="connsiteX16" fmla="*/ 12468 w 21566"/>
              <a:gd name="connsiteY16" fmla="*/ 5623 h 21600"/>
              <a:gd name="connsiteX17" fmla="*/ 9811 w 21566"/>
              <a:gd name="connsiteY17" fmla="*/ 129 h 21600"/>
              <a:gd name="connsiteX18" fmla="*/ 9667 w 21566"/>
              <a:gd name="connsiteY18" fmla="*/ 20 h 21600"/>
              <a:gd name="connsiteX19" fmla="*/ 9676 w 21566"/>
              <a:gd name="connsiteY19" fmla="*/ 0 h 21600"/>
              <a:gd name="connsiteX20" fmla="*/ 11839 w 21566"/>
              <a:gd name="connsiteY20" fmla="*/ 1315 h 21600"/>
              <a:gd name="connsiteX21" fmla="*/ 21536 w 21566"/>
              <a:gd name="connsiteY21" fmla="*/ 21199 h 21600"/>
              <a:gd name="connsiteX22" fmla="*/ 21341 w 21566"/>
              <a:gd name="connsiteY22" fmla="*/ 21600 h 21600"/>
              <a:gd name="connsiteX23" fmla="*/ 21341 w 21566"/>
              <a:gd name="connsiteY23" fmla="*/ 21600 h 21600"/>
              <a:gd name="connsiteX0" fmla="*/ 21341 w 21566"/>
              <a:gd name="connsiteY0" fmla="*/ 21600 h 21600"/>
              <a:gd name="connsiteX1" fmla="*/ 2029 w 21566"/>
              <a:gd name="connsiteY1" fmla="*/ 21600 h 21600"/>
              <a:gd name="connsiteX2" fmla="*/ 0 w 21566"/>
              <a:gd name="connsiteY2" fmla="*/ 20254 h 21600"/>
              <a:gd name="connsiteX3" fmla="*/ 19332 w 21566"/>
              <a:gd name="connsiteY3" fmla="*/ 20260 h 21600"/>
              <a:gd name="connsiteX4" fmla="*/ 19502 w 21566"/>
              <a:gd name="connsiteY4" fmla="*/ 19956 h 21600"/>
              <a:gd name="connsiteX5" fmla="*/ 18026 w 21566"/>
              <a:gd name="connsiteY5" fmla="*/ 16889 h 21600"/>
              <a:gd name="connsiteX6" fmla="*/ 4128 w 21566"/>
              <a:gd name="connsiteY6" fmla="*/ 16889 h 21600"/>
              <a:gd name="connsiteX7" fmla="*/ 2062 w 21566"/>
              <a:gd name="connsiteY7" fmla="*/ 15491 h 21600"/>
              <a:gd name="connsiteX8" fmla="*/ 17317 w 21566"/>
              <a:gd name="connsiteY8" fmla="*/ 15500 h 21600"/>
              <a:gd name="connsiteX9" fmla="*/ 15565 w 21566"/>
              <a:gd name="connsiteY9" fmla="*/ 11939 h 21600"/>
              <a:gd name="connsiteX10" fmla="*/ 6487 w 21566"/>
              <a:gd name="connsiteY10" fmla="*/ 11923 h 21600"/>
              <a:gd name="connsiteX11" fmla="*/ 4506 w 21566"/>
              <a:gd name="connsiteY11" fmla="*/ 10510 h 21600"/>
              <a:gd name="connsiteX12" fmla="*/ 14852 w 21566"/>
              <a:gd name="connsiteY12" fmla="*/ 10492 h 21600"/>
              <a:gd name="connsiteX13" fmla="*/ 13128 w 21566"/>
              <a:gd name="connsiteY13" fmla="*/ 6994 h 21600"/>
              <a:gd name="connsiteX14" fmla="*/ 8904 w 21566"/>
              <a:gd name="connsiteY14" fmla="*/ 6994 h 21600"/>
              <a:gd name="connsiteX15" fmla="*/ 6885 w 21566"/>
              <a:gd name="connsiteY15" fmla="*/ 5634 h 21600"/>
              <a:gd name="connsiteX16" fmla="*/ 12468 w 21566"/>
              <a:gd name="connsiteY16" fmla="*/ 5623 h 21600"/>
              <a:gd name="connsiteX17" fmla="*/ 9816 w 21566"/>
              <a:gd name="connsiteY17" fmla="*/ 157 h 21600"/>
              <a:gd name="connsiteX18" fmla="*/ 9667 w 21566"/>
              <a:gd name="connsiteY18" fmla="*/ 20 h 21600"/>
              <a:gd name="connsiteX19" fmla="*/ 9676 w 21566"/>
              <a:gd name="connsiteY19" fmla="*/ 0 h 21600"/>
              <a:gd name="connsiteX20" fmla="*/ 11839 w 21566"/>
              <a:gd name="connsiteY20" fmla="*/ 1315 h 21600"/>
              <a:gd name="connsiteX21" fmla="*/ 21536 w 21566"/>
              <a:gd name="connsiteY21" fmla="*/ 21199 h 21600"/>
              <a:gd name="connsiteX22" fmla="*/ 21341 w 21566"/>
              <a:gd name="connsiteY22" fmla="*/ 21600 h 21600"/>
              <a:gd name="connsiteX23" fmla="*/ 21341 w 21566"/>
              <a:gd name="connsiteY23" fmla="*/ 21600 h 21600"/>
              <a:gd name="connsiteX0" fmla="*/ 21341 w 21566"/>
              <a:gd name="connsiteY0" fmla="*/ 21600 h 21600"/>
              <a:gd name="connsiteX1" fmla="*/ 2029 w 21566"/>
              <a:gd name="connsiteY1" fmla="*/ 21600 h 21600"/>
              <a:gd name="connsiteX2" fmla="*/ 0 w 21566"/>
              <a:gd name="connsiteY2" fmla="*/ 20254 h 21600"/>
              <a:gd name="connsiteX3" fmla="*/ 19332 w 21566"/>
              <a:gd name="connsiteY3" fmla="*/ 20260 h 21600"/>
              <a:gd name="connsiteX4" fmla="*/ 19502 w 21566"/>
              <a:gd name="connsiteY4" fmla="*/ 19956 h 21600"/>
              <a:gd name="connsiteX5" fmla="*/ 18026 w 21566"/>
              <a:gd name="connsiteY5" fmla="*/ 16889 h 21600"/>
              <a:gd name="connsiteX6" fmla="*/ 4128 w 21566"/>
              <a:gd name="connsiteY6" fmla="*/ 16889 h 21600"/>
              <a:gd name="connsiteX7" fmla="*/ 2062 w 21566"/>
              <a:gd name="connsiteY7" fmla="*/ 15491 h 21600"/>
              <a:gd name="connsiteX8" fmla="*/ 17317 w 21566"/>
              <a:gd name="connsiteY8" fmla="*/ 15500 h 21600"/>
              <a:gd name="connsiteX9" fmla="*/ 15565 w 21566"/>
              <a:gd name="connsiteY9" fmla="*/ 11939 h 21600"/>
              <a:gd name="connsiteX10" fmla="*/ 6487 w 21566"/>
              <a:gd name="connsiteY10" fmla="*/ 11923 h 21600"/>
              <a:gd name="connsiteX11" fmla="*/ 4506 w 21566"/>
              <a:gd name="connsiteY11" fmla="*/ 10510 h 21600"/>
              <a:gd name="connsiteX12" fmla="*/ 14852 w 21566"/>
              <a:gd name="connsiteY12" fmla="*/ 10492 h 21600"/>
              <a:gd name="connsiteX13" fmla="*/ 13128 w 21566"/>
              <a:gd name="connsiteY13" fmla="*/ 6994 h 21600"/>
              <a:gd name="connsiteX14" fmla="*/ 8904 w 21566"/>
              <a:gd name="connsiteY14" fmla="*/ 6994 h 21600"/>
              <a:gd name="connsiteX15" fmla="*/ 6885 w 21566"/>
              <a:gd name="connsiteY15" fmla="*/ 5634 h 21600"/>
              <a:gd name="connsiteX16" fmla="*/ 12468 w 21566"/>
              <a:gd name="connsiteY16" fmla="*/ 5623 h 21600"/>
              <a:gd name="connsiteX17" fmla="*/ 9816 w 21566"/>
              <a:gd name="connsiteY17" fmla="*/ 157 h 21600"/>
              <a:gd name="connsiteX18" fmla="*/ 9658 w 21566"/>
              <a:gd name="connsiteY18" fmla="*/ 37 h 21600"/>
              <a:gd name="connsiteX19" fmla="*/ 9676 w 21566"/>
              <a:gd name="connsiteY19" fmla="*/ 0 h 21600"/>
              <a:gd name="connsiteX20" fmla="*/ 11839 w 21566"/>
              <a:gd name="connsiteY20" fmla="*/ 1315 h 21600"/>
              <a:gd name="connsiteX21" fmla="*/ 21536 w 21566"/>
              <a:gd name="connsiteY21" fmla="*/ 21199 h 21600"/>
              <a:gd name="connsiteX22" fmla="*/ 21341 w 21566"/>
              <a:gd name="connsiteY22" fmla="*/ 21600 h 21600"/>
              <a:gd name="connsiteX23" fmla="*/ 21341 w 21566"/>
              <a:gd name="connsiteY23" fmla="*/ 21600 h 21600"/>
              <a:gd name="connsiteX0" fmla="*/ 21341 w 21566"/>
              <a:gd name="connsiteY0" fmla="*/ 21600 h 21600"/>
              <a:gd name="connsiteX1" fmla="*/ 2029 w 21566"/>
              <a:gd name="connsiteY1" fmla="*/ 21600 h 21600"/>
              <a:gd name="connsiteX2" fmla="*/ 0 w 21566"/>
              <a:gd name="connsiteY2" fmla="*/ 20254 h 21600"/>
              <a:gd name="connsiteX3" fmla="*/ 19332 w 21566"/>
              <a:gd name="connsiteY3" fmla="*/ 20260 h 21600"/>
              <a:gd name="connsiteX4" fmla="*/ 19502 w 21566"/>
              <a:gd name="connsiteY4" fmla="*/ 19956 h 21600"/>
              <a:gd name="connsiteX5" fmla="*/ 18026 w 21566"/>
              <a:gd name="connsiteY5" fmla="*/ 16889 h 21600"/>
              <a:gd name="connsiteX6" fmla="*/ 4128 w 21566"/>
              <a:gd name="connsiteY6" fmla="*/ 16889 h 21600"/>
              <a:gd name="connsiteX7" fmla="*/ 2062 w 21566"/>
              <a:gd name="connsiteY7" fmla="*/ 15491 h 21600"/>
              <a:gd name="connsiteX8" fmla="*/ 17317 w 21566"/>
              <a:gd name="connsiteY8" fmla="*/ 15500 h 21600"/>
              <a:gd name="connsiteX9" fmla="*/ 15565 w 21566"/>
              <a:gd name="connsiteY9" fmla="*/ 11939 h 21600"/>
              <a:gd name="connsiteX10" fmla="*/ 6487 w 21566"/>
              <a:gd name="connsiteY10" fmla="*/ 11923 h 21600"/>
              <a:gd name="connsiteX11" fmla="*/ 4506 w 21566"/>
              <a:gd name="connsiteY11" fmla="*/ 10510 h 21600"/>
              <a:gd name="connsiteX12" fmla="*/ 14852 w 21566"/>
              <a:gd name="connsiteY12" fmla="*/ 10492 h 21600"/>
              <a:gd name="connsiteX13" fmla="*/ 13128 w 21566"/>
              <a:gd name="connsiteY13" fmla="*/ 6994 h 21600"/>
              <a:gd name="connsiteX14" fmla="*/ 8904 w 21566"/>
              <a:gd name="connsiteY14" fmla="*/ 6994 h 21600"/>
              <a:gd name="connsiteX15" fmla="*/ 6885 w 21566"/>
              <a:gd name="connsiteY15" fmla="*/ 5634 h 21600"/>
              <a:gd name="connsiteX16" fmla="*/ 12468 w 21566"/>
              <a:gd name="connsiteY16" fmla="*/ 5623 h 21600"/>
              <a:gd name="connsiteX17" fmla="*/ 9816 w 21566"/>
              <a:gd name="connsiteY17" fmla="*/ 157 h 21600"/>
              <a:gd name="connsiteX18" fmla="*/ 9672 w 21566"/>
              <a:gd name="connsiteY18" fmla="*/ 37 h 21600"/>
              <a:gd name="connsiteX19" fmla="*/ 9676 w 21566"/>
              <a:gd name="connsiteY19" fmla="*/ 0 h 21600"/>
              <a:gd name="connsiteX20" fmla="*/ 11839 w 21566"/>
              <a:gd name="connsiteY20" fmla="*/ 1315 h 21600"/>
              <a:gd name="connsiteX21" fmla="*/ 21536 w 21566"/>
              <a:gd name="connsiteY21" fmla="*/ 21199 h 21600"/>
              <a:gd name="connsiteX22" fmla="*/ 21341 w 21566"/>
              <a:gd name="connsiteY22" fmla="*/ 21600 h 21600"/>
              <a:gd name="connsiteX23" fmla="*/ 21341 w 21566"/>
              <a:gd name="connsiteY23" fmla="*/ 2160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566" h="21600">
                <a:moveTo>
                  <a:pt x="21341" y="21600"/>
                </a:moveTo>
                <a:lnTo>
                  <a:pt x="2029" y="21600"/>
                </a:lnTo>
                <a:lnTo>
                  <a:pt x="0" y="20254"/>
                </a:lnTo>
                <a:lnTo>
                  <a:pt x="19332" y="20260"/>
                </a:lnTo>
                <a:cubicBezTo>
                  <a:pt x="19475" y="20260"/>
                  <a:pt x="19574" y="20103"/>
                  <a:pt x="19502" y="19956"/>
                </a:cubicBezTo>
                <a:lnTo>
                  <a:pt x="18026" y="16889"/>
                </a:lnTo>
                <a:lnTo>
                  <a:pt x="4128" y="16889"/>
                </a:lnTo>
                <a:lnTo>
                  <a:pt x="2062" y="15491"/>
                </a:lnTo>
                <a:lnTo>
                  <a:pt x="17317" y="15500"/>
                </a:lnTo>
                <a:lnTo>
                  <a:pt x="15565" y="11939"/>
                </a:lnTo>
                <a:lnTo>
                  <a:pt x="6487" y="11923"/>
                </a:lnTo>
                <a:lnTo>
                  <a:pt x="4506" y="10510"/>
                </a:lnTo>
                <a:lnTo>
                  <a:pt x="14852" y="10492"/>
                </a:lnTo>
                <a:lnTo>
                  <a:pt x="13128" y="6994"/>
                </a:lnTo>
                <a:lnTo>
                  <a:pt x="8904" y="6994"/>
                </a:lnTo>
                <a:lnTo>
                  <a:pt x="6885" y="5634"/>
                </a:lnTo>
                <a:lnTo>
                  <a:pt x="12468" y="5623"/>
                </a:lnTo>
                <a:lnTo>
                  <a:pt x="9816" y="157"/>
                </a:lnTo>
                <a:cubicBezTo>
                  <a:pt x="9783" y="91"/>
                  <a:pt x="9729" y="43"/>
                  <a:pt x="9672" y="37"/>
                </a:cubicBezTo>
                <a:cubicBezTo>
                  <a:pt x="9675" y="30"/>
                  <a:pt x="9673" y="7"/>
                  <a:pt x="9676" y="0"/>
                </a:cubicBezTo>
                <a:lnTo>
                  <a:pt x="11839" y="1315"/>
                </a:lnTo>
                <a:lnTo>
                  <a:pt x="21536" y="21199"/>
                </a:lnTo>
                <a:cubicBezTo>
                  <a:pt x="21623" y="21377"/>
                  <a:pt x="21515" y="21600"/>
                  <a:pt x="21341" y="21600"/>
                </a:cubicBezTo>
                <a:close/>
                <a:moveTo>
                  <a:pt x="21341" y="21600"/>
                </a:moveTo>
              </a:path>
            </a:pathLst>
          </a:custGeom>
          <a:solidFill>
            <a:schemeClr val="bg1">
              <a:lumMod val="2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Lato Regular" panose="020F0502020204030203" pitchFamily="34" charset="0"/>
            </a:endParaRPr>
          </a:p>
        </p:txBody>
      </p:sp>
      <p:sp>
        <p:nvSpPr>
          <p:cNvPr id="71" name="TextBox 70"/>
          <p:cNvSpPr txBox="1"/>
          <p:nvPr/>
        </p:nvSpPr>
        <p:spPr>
          <a:xfrm>
            <a:off x="18076169" y="7702862"/>
            <a:ext cx="6372862" cy="2677656"/>
          </a:xfrm>
          <a:prstGeom prst="rect">
            <a:avLst/>
          </a:prstGeom>
          <a:noFill/>
        </p:spPr>
        <p:txBody>
          <a:bodyPr wrap="square" rtlCol="0">
            <a:spAutoFit/>
          </a:bodyPr>
          <a:lstStyle/>
          <a:p>
            <a:pPr>
              <a:buClr>
                <a:schemeClr val="accent3"/>
              </a:buClr>
              <a:buSzPct val="120000"/>
            </a:pPr>
            <a:r>
              <a:rPr lang="en-US" sz="2400" dirty="0">
                <a:latin typeface="Lato Light" panose="020F0302020204030203" pitchFamily="34" charset="0"/>
              </a:rPr>
              <a:t>Governments have the unique ability to work across industries and protocols to ensure technology standards harness network effects, promote interoperability and minimize redundancy. By acting as neutral arbiters in the “standard setting” process governments can help minimize risks such as coordination costs.</a:t>
            </a:r>
          </a:p>
        </p:txBody>
      </p:sp>
      <p:sp>
        <p:nvSpPr>
          <p:cNvPr id="20" name="AutoShape 58"/>
          <p:cNvSpPr>
            <a:spLocks/>
          </p:cNvSpPr>
          <p:nvPr/>
        </p:nvSpPr>
        <p:spPr bwMode="auto">
          <a:xfrm>
            <a:off x="7467370" y="10033802"/>
            <a:ext cx="10072316" cy="1477912"/>
          </a:xfrm>
          <a:custGeom>
            <a:avLst/>
            <a:gdLst>
              <a:gd name="connsiteX0" fmla="*/ 21294 w 21498"/>
              <a:gd name="connsiteY0" fmla="*/ 21694 h 21694"/>
              <a:gd name="connsiteX1" fmla="*/ 204 w 21498"/>
              <a:gd name="connsiteY1" fmla="*/ 21694 h 21694"/>
              <a:gd name="connsiteX2" fmla="*/ 28 w 21498"/>
              <a:gd name="connsiteY2" fmla="*/ 20191 h 21694"/>
              <a:gd name="connsiteX3" fmla="*/ 2386 w 21498"/>
              <a:gd name="connsiteY3" fmla="*/ 94 h 21694"/>
              <a:gd name="connsiteX4" fmla="*/ 19751 w 21498"/>
              <a:gd name="connsiteY4" fmla="*/ 0 h 21694"/>
              <a:gd name="connsiteX5" fmla="*/ 21471 w 21498"/>
              <a:gd name="connsiteY5" fmla="*/ 20191 h 21694"/>
              <a:gd name="connsiteX6" fmla="*/ 21294 w 21498"/>
              <a:gd name="connsiteY6" fmla="*/ 21694 h 21694"/>
              <a:gd name="connsiteX7" fmla="*/ 21294 w 21498"/>
              <a:gd name="connsiteY7" fmla="*/ 21694 h 21694"/>
              <a:gd name="connsiteX0" fmla="*/ 21294 w 21498"/>
              <a:gd name="connsiteY0" fmla="*/ 21694 h 21694"/>
              <a:gd name="connsiteX1" fmla="*/ 204 w 21498"/>
              <a:gd name="connsiteY1" fmla="*/ 21694 h 21694"/>
              <a:gd name="connsiteX2" fmla="*/ 28 w 21498"/>
              <a:gd name="connsiteY2" fmla="*/ 20191 h 21694"/>
              <a:gd name="connsiteX3" fmla="*/ 2386 w 21498"/>
              <a:gd name="connsiteY3" fmla="*/ 94 h 21694"/>
              <a:gd name="connsiteX4" fmla="*/ 19751 w 21498"/>
              <a:gd name="connsiteY4" fmla="*/ 0 h 21694"/>
              <a:gd name="connsiteX5" fmla="*/ 21471 w 21498"/>
              <a:gd name="connsiteY5" fmla="*/ 20191 h 21694"/>
              <a:gd name="connsiteX6" fmla="*/ 21294 w 21498"/>
              <a:gd name="connsiteY6" fmla="*/ 21694 h 21694"/>
              <a:gd name="connsiteX7" fmla="*/ 21294 w 21498"/>
              <a:gd name="connsiteY7" fmla="*/ 21694 h 21694"/>
              <a:gd name="connsiteX0" fmla="*/ 21294 w 21498"/>
              <a:gd name="connsiteY0" fmla="*/ 21788 h 21788"/>
              <a:gd name="connsiteX1" fmla="*/ 204 w 21498"/>
              <a:gd name="connsiteY1" fmla="*/ 21788 h 21788"/>
              <a:gd name="connsiteX2" fmla="*/ 28 w 21498"/>
              <a:gd name="connsiteY2" fmla="*/ 20285 h 21788"/>
              <a:gd name="connsiteX3" fmla="*/ 2386 w 21498"/>
              <a:gd name="connsiteY3" fmla="*/ 188 h 21788"/>
              <a:gd name="connsiteX4" fmla="*/ 19778 w 21498"/>
              <a:gd name="connsiteY4" fmla="*/ 0 h 21788"/>
              <a:gd name="connsiteX5" fmla="*/ 21471 w 21498"/>
              <a:gd name="connsiteY5" fmla="*/ 20285 h 21788"/>
              <a:gd name="connsiteX6" fmla="*/ 21294 w 21498"/>
              <a:gd name="connsiteY6" fmla="*/ 21788 h 21788"/>
              <a:gd name="connsiteX7" fmla="*/ 21294 w 21498"/>
              <a:gd name="connsiteY7" fmla="*/ 21788 h 21788"/>
              <a:gd name="connsiteX0" fmla="*/ 21305 w 21509"/>
              <a:gd name="connsiteY0" fmla="*/ 21788 h 21788"/>
              <a:gd name="connsiteX1" fmla="*/ 215 w 21509"/>
              <a:gd name="connsiteY1" fmla="*/ 21788 h 21788"/>
              <a:gd name="connsiteX2" fmla="*/ 25 w 21509"/>
              <a:gd name="connsiteY2" fmla="*/ 19530 h 21788"/>
              <a:gd name="connsiteX3" fmla="*/ 2397 w 21509"/>
              <a:gd name="connsiteY3" fmla="*/ 188 h 21788"/>
              <a:gd name="connsiteX4" fmla="*/ 19789 w 21509"/>
              <a:gd name="connsiteY4" fmla="*/ 0 h 21788"/>
              <a:gd name="connsiteX5" fmla="*/ 21482 w 21509"/>
              <a:gd name="connsiteY5" fmla="*/ 20285 h 21788"/>
              <a:gd name="connsiteX6" fmla="*/ 21305 w 21509"/>
              <a:gd name="connsiteY6" fmla="*/ 21788 h 21788"/>
              <a:gd name="connsiteX7" fmla="*/ 21305 w 21509"/>
              <a:gd name="connsiteY7" fmla="*/ 21788 h 21788"/>
              <a:gd name="connsiteX0" fmla="*/ 21305 w 21509"/>
              <a:gd name="connsiteY0" fmla="*/ 21788 h 21788"/>
              <a:gd name="connsiteX1" fmla="*/ 215 w 21509"/>
              <a:gd name="connsiteY1" fmla="*/ 21788 h 21788"/>
              <a:gd name="connsiteX2" fmla="*/ 25 w 21509"/>
              <a:gd name="connsiteY2" fmla="*/ 19530 h 21788"/>
              <a:gd name="connsiteX3" fmla="*/ 1636 w 21509"/>
              <a:gd name="connsiteY3" fmla="*/ 188 h 21788"/>
              <a:gd name="connsiteX4" fmla="*/ 19789 w 21509"/>
              <a:gd name="connsiteY4" fmla="*/ 0 h 21788"/>
              <a:gd name="connsiteX5" fmla="*/ 21482 w 21509"/>
              <a:gd name="connsiteY5" fmla="*/ 20285 h 21788"/>
              <a:gd name="connsiteX6" fmla="*/ 21305 w 21509"/>
              <a:gd name="connsiteY6" fmla="*/ 21788 h 21788"/>
              <a:gd name="connsiteX7" fmla="*/ 21305 w 21509"/>
              <a:gd name="connsiteY7" fmla="*/ 21788 h 21788"/>
              <a:gd name="connsiteX0" fmla="*/ 21328 w 21532"/>
              <a:gd name="connsiteY0" fmla="*/ 21788 h 21788"/>
              <a:gd name="connsiteX1" fmla="*/ 238 w 21532"/>
              <a:gd name="connsiteY1" fmla="*/ 21788 h 21788"/>
              <a:gd name="connsiteX2" fmla="*/ 48 w 21532"/>
              <a:gd name="connsiteY2" fmla="*/ 19530 h 21788"/>
              <a:gd name="connsiteX3" fmla="*/ 1659 w 21532"/>
              <a:gd name="connsiteY3" fmla="*/ 188 h 21788"/>
              <a:gd name="connsiteX4" fmla="*/ 19812 w 21532"/>
              <a:gd name="connsiteY4" fmla="*/ 0 h 21788"/>
              <a:gd name="connsiteX5" fmla="*/ 21505 w 21532"/>
              <a:gd name="connsiteY5" fmla="*/ 20285 h 21788"/>
              <a:gd name="connsiteX6" fmla="*/ 21328 w 21532"/>
              <a:gd name="connsiteY6" fmla="*/ 21788 h 21788"/>
              <a:gd name="connsiteX7" fmla="*/ 21328 w 21532"/>
              <a:gd name="connsiteY7" fmla="*/ 21788 h 21788"/>
              <a:gd name="connsiteX0" fmla="*/ 21296 w 21500"/>
              <a:gd name="connsiteY0" fmla="*/ 21788 h 21788"/>
              <a:gd name="connsiteX1" fmla="*/ 206 w 21500"/>
              <a:gd name="connsiteY1" fmla="*/ 21788 h 21788"/>
              <a:gd name="connsiteX2" fmla="*/ 57 w 21500"/>
              <a:gd name="connsiteY2" fmla="*/ 19624 h 21788"/>
              <a:gd name="connsiteX3" fmla="*/ 1627 w 21500"/>
              <a:gd name="connsiteY3" fmla="*/ 188 h 21788"/>
              <a:gd name="connsiteX4" fmla="*/ 19780 w 21500"/>
              <a:gd name="connsiteY4" fmla="*/ 0 h 21788"/>
              <a:gd name="connsiteX5" fmla="*/ 21473 w 21500"/>
              <a:gd name="connsiteY5" fmla="*/ 20285 h 21788"/>
              <a:gd name="connsiteX6" fmla="*/ 21296 w 21500"/>
              <a:gd name="connsiteY6" fmla="*/ 21788 h 21788"/>
              <a:gd name="connsiteX7" fmla="*/ 21296 w 21500"/>
              <a:gd name="connsiteY7" fmla="*/ 21788 h 21788"/>
              <a:gd name="connsiteX0" fmla="*/ 21332 w 21536"/>
              <a:gd name="connsiteY0" fmla="*/ 21788 h 21788"/>
              <a:gd name="connsiteX1" fmla="*/ 242 w 21536"/>
              <a:gd name="connsiteY1" fmla="*/ 21788 h 21788"/>
              <a:gd name="connsiteX2" fmla="*/ 47 w 21536"/>
              <a:gd name="connsiteY2" fmla="*/ 19447 h 21788"/>
              <a:gd name="connsiteX3" fmla="*/ 1663 w 21536"/>
              <a:gd name="connsiteY3" fmla="*/ 188 h 21788"/>
              <a:gd name="connsiteX4" fmla="*/ 19816 w 21536"/>
              <a:gd name="connsiteY4" fmla="*/ 0 h 21788"/>
              <a:gd name="connsiteX5" fmla="*/ 21509 w 21536"/>
              <a:gd name="connsiteY5" fmla="*/ 20285 h 21788"/>
              <a:gd name="connsiteX6" fmla="*/ 21332 w 21536"/>
              <a:gd name="connsiteY6" fmla="*/ 21788 h 21788"/>
              <a:gd name="connsiteX7" fmla="*/ 21332 w 21536"/>
              <a:gd name="connsiteY7" fmla="*/ 21788 h 21788"/>
              <a:gd name="connsiteX0" fmla="*/ 21341 w 21545"/>
              <a:gd name="connsiteY0" fmla="*/ 21788 h 21788"/>
              <a:gd name="connsiteX1" fmla="*/ 251 w 21545"/>
              <a:gd name="connsiteY1" fmla="*/ 21788 h 21788"/>
              <a:gd name="connsiteX2" fmla="*/ 56 w 21545"/>
              <a:gd name="connsiteY2" fmla="*/ 19447 h 21788"/>
              <a:gd name="connsiteX3" fmla="*/ 1672 w 21545"/>
              <a:gd name="connsiteY3" fmla="*/ 188 h 21788"/>
              <a:gd name="connsiteX4" fmla="*/ 19825 w 21545"/>
              <a:gd name="connsiteY4" fmla="*/ 0 h 21788"/>
              <a:gd name="connsiteX5" fmla="*/ 21518 w 21545"/>
              <a:gd name="connsiteY5" fmla="*/ 20285 h 21788"/>
              <a:gd name="connsiteX6" fmla="*/ 21341 w 21545"/>
              <a:gd name="connsiteY6" fmla="*/ 21788 h 21788"/>
              <a:gd name="connsiteX7" fmla="*/ 21341 w 21545"/>
              <a:gd name="connsiteY7" fmla="*/ 21788 h 21788"/>
              <a:gd name="connsiteX0" fmla="*/ 21341 w 21545"/>
              <a:gd name="connsiteY0" fmla="*/ 21788 h 21788"/>
              <a:gd name="connsiteX1" fmla="*/ 251 w 21545"/>
              <a:gd name="connsiteY1" fmla="*/ 21788 h 21788"/>
              <a:gd name="connsiteX2" fmla="*/ 56 w 21545"/>
              <a:gd name="connsiteY2" fmla="*/ 19447 h 21788"/>
              <a:gd name="connsiteX3" fmla="*/ 1662 w 21545"/>
              <a:gd name="connsiteY3" fmla="*/ 46 h 21788"/>
              <a:gd name="connsiteX4" fmla="*/ 19825 w 21545"/>
              <a:gd name="connsiteY4" fmla="*/ 0 h 21788"/>
              <a:gd name="connsiteX5" fmla="*/ 21518 w 21545"/>
              <a:gd name="connsiteY5" fmla="*/ 20285 h 21788"/>
              <a:gd name="connsiteX6" fmla="*/ 21341 w 21545"/>
              <a:gd name="connsiteY6" fmla="*/ 21788 h 21788"/>
              <a:gd name="connsiteX7" fmla="*/ 21341 w 21545"/>
              <a:gd name="connsiteY7" fmla="*/ 21788 h 21788"/>
              <a:gd name="connsiteX0" fmla="*/ 21341 w 21545"/>
              <a:gd name="connsiteY0" fmla="*/ 21753 h 21753"/>
              <a:gd name="connsiteX1" fmla="*/ 251 w 21545"/>
              <a:gd name="connsiteY1" fmla="*/ 21753 h 21753"/>
              <a:gd name="connsiteX2" fmla="*/ 56 w 21545"/>
              <a:gd name="connsiteY2" fmla="*/ 19412 h 21753"/>
              <a:gd name="connsiteX3" fmla="*/ 1662 w 21545"/>
              <a:gd name="connsiteY3" fmla="*/ 11 h 21753"/>
              <a:gd name="connsiteX4" fmla="*/ 19850 w 21545"/>
              <a:gd name="connsiteY4" fmla="*/ 0 h 21753"/>
              <a:gd name="connsiteX5" fmla="*/ 21518 w 21545"/>
              <a:gd name="connsiteY5" fmla="*/ 20250 h 21753"/>
              <a:gd name="connsiteX6" fmla="*/ 21341 w 21545"/>
              <a:gd name="connsiteY6" fmla="*/ 21753 h 21753"/>
              <a:gd name="connsiteX7" fmla="*/ 21341 w 21545"/>
              <a:gd name="connsiteY7" fmla="*/ 21753 h 21753"/>
              <a:gd name="connsiteX0" fmla="*/ 21341 w 21545"/>
              <a:gd name="connsiteY0" fmla="*/ 21753 h 21753"/>
              <a:gd name="connsiteX1" fmla="*/ 251 w 21545"/>
              <a:gd name="connsiteY1" fmla="*/ 21753 h 21753"/>
              <a:gd name="connsiteX2" fmla="*/ 56 w 21545"/>
              <a:gd name="connsiteY2" fmla="*/ 19412 h 21753"/>
              <a:gd name="connsiteX3" fmla="*/ 1791 w 21545"/>
              <a:gd name="connsiteY3" fmla="*/ 244 h 21753"/>
              <a:gd name="connsiteX4" fmla="*/ 19850 w 21545"/>
              <a:gd name="connsiteY4" fmla="*/ 0 h 21753"/>
              <a:gd name="connsiteX5" fmla="*/ 21518 w 21545"/>
              <a:gd name="connsiteY5" fmla="*/ 20250 h 21753"/>
              <a:gd name="connsiteX6" fmla="*/ 21341 w 21545"/>
              <a:gd name="connsiteY6" fmla="*/ 21753 h 21753"/>
              <a:gd name="connsiteX7" fmla="*/ 21341 w 21545"/>
              <a:gd name="connsiteY7" fmla="*/ 21753 h 21753"/>
              <a:gd name="connsiteX0" fmla="*/ 21341 w 21545"/>
              <a:gd name="connsiteY0" fmla="*/ 21753 h 21753"/>
              <a:gd name="connsiteX1" fmla="*/ 251 w 21545"/>
              <a:gd name="connsiteY1" fmla="*/ 21753 h 21753"/>
              <a:gd name="connsiteX2" fmla="*/ 56 w 21545"/>
              <a:gd name="connsiteY2" fmla="*/ 19412 h 21753"/>
              <a:gd name="connsiteX3" fmla="*/ 1682 w 21545"/>
              <a:gd name="connsiteY3" fmla="*/ 197 h 21753"/>
              <a:gd name="connsiteX4" fmla="*/ 19850 w 21545"/>
              <a:gd name="connsiteY4" fmla="*/ 0 h 21753"/>
              <a:gd name="connsiteX5" fmla="*/ 21518 w 21545"/>
              <a:gd name="connsiteY5" fmla="*/ 20250 h 21753"/>
              <a:gd name="connsiteX6" fmla="*/ 21341 w 21545"/>
              <a:gd name="connsiteY6" fmla="*/ 21753 h 21753"/>
              <a:gd name="connsiteX7" fmla="*/ 21341 w 21545"/>
              <a:gd name="connsiteY7" fmla="*/ 21753 h 21753"/>
              <a:gd name="connsiteX0" fmla="*/ 21341 w 21545"/>
              <a:gd name="connsiteY0" fmla="*/ 21660 h 21660"/>
              <a:gd name="connsiteX1" fmla="*/ 251 w 21545"/>
              <a:gd name="connsiteY1" fmla="*/ 21660 h 21660"/>
              <a:gd name="connsiteX2" fmla="*/ 56 w 21545"/>
              <a:gd name="connsiteY2" fmla="*/ 19319 h 21660"/>
              <a:gd name="connsiteX3" fmla="*/ 1682 w 21545"/>
              <a:gd name="connsiteY3" fmla="*/ 104 h 21660"/>
              <a:gd name="connsiteX4" fmla="*/ 19823 w 21545"/>
              <a:gd name="connsiteY4" fmla="*/ 0 h 21660"/>
              <a:gd name="connsiteX5" fmla="*/ 21518 w 21545"/>
              <a:gd name="connsiteY5" fmla="*/ 20157 h 21660"/>
              <a:gd name="connsiteX6" fmla="*/ 21341 w 21545"/>
              <a:gd name="connsiteY6" fmla="*/ 21660 h 21660"/>
              <a:gd name="connsiteX7" fmla="*/ 21341 w 21545"/>
              <a:gd name="connsiteY7" fmla="*/ 21660 h 21660"/>
              <a:gd name="connsiteX0" fmla="*/ 21341 w 21539"/>
              <a:gd name="connsiteY0" fmla="*/ 21660 h 21660"/>
              <a:gd name="connsiteX1" fmla="*/ 251 w 21539"/>
              <a:gd name="connsiteY1" fmla="*/ 21660 h 21660"/>
              <a:gd name="connsiteX2" fmla="*/ 56 w 21539"/>
              <a:gd name="connsiteY2" fmla="*/ 19319 h 21660"/>
              <a:gd name="connsiteX3" fmla="*/ 1682 w 21539"/>
              <a:gd name="connsiteY3" fmla="*/ 104 h 21660"/>
              <a:gd name="connsiteX4" fmla="*/ 19823 w 21539"/>
              <a:gd name="connsiteY4" fmla="*/ 0 h 21660"/>
              <a:gd name="connsiteX5" fmla="*/ 21511 w 21539"/>
              <a:gd name="connsiteY5" fmla="*/ 19738 h 21660"/>
              <a:gd name="connsiteX6" fmla="*/ 21341 w 21539"/>
              <a:gd name="connsiteY6" fmla="*/ 21660 h 21660"/>
              <a:gd name="connsiteX7" fmla="*/ 21341 w 21539"/>
              <a:gd name="connsiteY7" fmla="*/ 21660 h 21660"/>
              <a:gd name="connsiteX0" fmla="*/ 21341 w 21539"/>
              <a:gd name="connsiteY0" fmla="*/ 21660 h 21660"/>
              <a:gd name="connsiteX1" fmla="*/ 251 w 21539"/>
              <a:gd name="connsiteY1" fmla="*/ 21660 h 21660"/>
              <a:gd name="connsiteX2" fmla="*/ 56 w 21539"/>
              <a:gd name="connsiteY2" fmla="*/ 19319 h 21660"/>
              <a:gd name="connsiteX3" fmla="*/ 1668 w 21539"/>
              <a:gd name="connsiteY3" fmla="*/ 11 h 21660"/>
              <a:gd name="connsiteX4" fmla="*/ 19823 w 21539"/>
              <a:gd name="connsiteY4" fmla="*/ 0 h 21660"/>
              <a:gd name="connsiteX5" fmla="*/ 21511 w 21539"/>
              <a:gd name="connsiteY5" fmla="*/ 19738 h 21660"/>
              <a:gd name="connsiteX6" fmla="*/ 21341 w 21539"/>
              <a:gd name="connsiteY6" fmla="*/ 21660 h 21660"/>
              <a:gd name="connsiteX7" fmla="*/ 21341 w 21539"/>
              <a:gd name="connsiteY7" fmla="*/ 21660 h 21660"/>
              <a:gd name="connsiteX0" fmla="*/ 21353 w 21551"/>
              <a:gd name="connsiteY0" fmla="*/ 21660 h 21660"/>
              <a:gd name="connsiteX1" fmla="*/ 263 w 21551"/>
              <a:gd name="connsiteY1" fmla="*/ 21660 h 21660"/>
              <a:gd name="connsiteX2" fmla="*/ 54 w 21551"/>
              <a:gd name="connsiteY2" fmla="*/ 19272 h 21660"/>
              <a:gd name="connsiteX3" fmla="*/ 1680 w 21551"/>
              <a:gd name="connsiteY3" fmla="*/ 11 h 21660"/>
              <a:gd name="connsiteX4" fmla="*/ 19835 w 21551"/>
              <a:gd name="connsiteY4" fmla="*/ 0 h 21660"/>
              <a:gd name="connsiteX5" fmla="*/ 21523 w 21551"/>
              <a:gd name="connsiteY5" fmla="*/ 19738 h 21660"/>
              <a:gd name="connsiteX6" fmla="*/ 21353 w 21551"/>
              <a:gd name="connsiteY6" fmla="*/ 21660 h 21660"/>
              <a:gd name="connsiteX7" fmla="*/ 21353 w 21551"/>
              <a:gd name="connsiteY7" fmla="*/ 21660 h 2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51" h="21660">
                <a:moveTo>
                  <a:pt x="21353" y="21660"/>
                </a:moveTo>
                <a:lnTo>
                  <a:pt x="263" y="21660"/>
                </a:lnTo>
                <a:cubicBezTo>
                  <a:pt x="50" y="21660"/>
                  <a:pt x="-79" y="20695"/>
                  <a:pt x="54" y="19272"/>
                </a:cubicBezTo>
                <a:lnTo>
                  <a:pt x="1680" y="11"/>
                </a:lnTo>
                <a:lnTo>
                  <a:pt x="19835" y="0"/>
                </a:lnTo>
                <a:lnTo>
                  <a:pt x="21523" y="19738"/>
                </a:lnTo>
                <a:cubicBezTo>
                  <a:pt x="21601" y="20406"/>
                  <a:pt x="21510" y="21660"/>
                  <a:pt x="21353" y="21660"/>
                </a:cubicBezTo>
                <a:close/>
                <a:moveTo>
                  <a:pt x="21353" y="21660"/>
                </a:moveTo>
              </a:path>
            </a:pathLst>
          </a:custGeom>
          <a:solidFill>
            <a:schemeClr val="accent3"/>
          </a:solidFill>
          <a:ln>
            <a:noFill/>
          </a:ln>
        </p:spPr>
        <p:txBody>
          <a:bodyPr lIns="0" tIns="0" rIns="0" bIns="0"/>
          <a:lstStyle/>
          <a:p>
            <a:endParaRPr lang="en-US" dirty="0"/>
          </a:p>
        </p:txBody>
      </p:sp>
      <p:sp>
        <p:nvSpPr>
          <p:cNvPr id="70" name="TextBox 69"/>
          <p:cNvSpPr txBox="1"/>
          <p:nvPr/>
        </p:nvSpPr>
        <p:spPr>
          <a:xfrm>
            <a:off x="667885" y="5123587"/>
            <a:ext cx="7410809" cy="3785652"/>
          </a:xfrm>
          <a:prstGeom prst="rect">
            <a:avLst/>
          </a:prstGeom>
          <a:noFill/>
        </p:spPr>
        <p:txBody>
          <a:bodyPr wrap="square" rtlCol="0">
            <a:spAutoFit/>
          </a:bodyPr>
          <a:lstStyle/>
          <a:p>
            <a:pPr>
              <a:buClr>
                <a:schemeClr val="accent5"/>
              </a:buClr>
              <a:buSzPct val="120000"/>
            </a:pPr>
            <a:r>
              <a:rPr lang="en-US" sz="2400" dirty="0">
                <a:latin typeface="Lato Light" panose="020F0302020204030203" pitchFamily="34" charset="0"/>
              </a:rPr>
              <a:t>Technical code can be an effective governance tool when it reduces market frictions/regulatory burdens and also achieves its broader policy goals. Regulators can provide “utility services” that are pluggable into blockchains, standardizing cross-industry components such as identity or fiat digital currency. In other instances governments can provide profit-neutral services (i.e. escrow as a service for real estate) in areas where economic risk is concentrated or there is little incentive for participants to collaborate.</a:t>
            </a:r>
          </a:p>
        </p:txBody>
      </p:sp>
      <p:sp>
        <p:nvSpPr>
          <p:cNvPr id="72" name="TextBox 71"/>
          <p:cNvSpPr txBox="1"/>
          <p:nvPr/>
        </p:nvSpPr>
        <p:spPr>
          <a:xfrm>
            <a:off x="717944" y="9959297"/>
            <a:ext cx="5165794" cy="3046988"/>
          </a:xfrm>
          <a:prstGeom prst="rect">
            <a:avLst/>
          </a:prstGeom>
          <a:noFill/>
        </p:spPr>
        <p:txBody>
          <a:bodyPr wrap="square" rtlCol="0">
            <a:spAutoFit/>
          </a:bodyPr>
          <a:lstStyle/>
          <a:p>
            <a:pPr>
              <a:buClr>
                <a:schemeClr val="accent3"/>
              </a:buClr>
              <a:buSzPct val="120000"/>
            </a:pPr>
            <a:r>
              <a:rPr lang="en-US" sz="2400" dirty="0">
                <a:latin typeface="Lato Light" panose="020F0302020204030203" pitchFamily="34" charset="0"/>
              </a:rPr>
              <a:t>By participating in the formative days of the technology, governments can ensure broad policy goals such as transparency and public engagement are incorporated into the core design of the system and so that the benefits of “decentralized coordination” are illuminated.</a:t>
            </a:r>
          </a:p>
        </p:txBody>
      </p:sp>
      <p:sp>
        <p:nvSpPr>
          <p:cNvPr id="21" name="AutoShape 59"/>
          <p:cNvSpPr>
            <a:spLocks/>
          </p:cNvSpPr>
          <p:nvPr/>
        </p:nvSpPr>
        <p:spPr bwMode="auto">
          <a:xfrm>
            <a:off x="17011118" y="2671007"/>
            <a:ext cx="14006" cy="24510"/>
          </a:xfrm>
          <a:custGeom>
            <a:avLst/>
            <a:gdLst/>
            <a:ahLst/>
            <a:cxnLst/>
            <a:rect l="0" t="0" r="r" b="b"/>
            <a:pathLst>
              <a:path w="21600" h="21600">
                <a:moveTo>
                  <a:pt x="21600" y="21600"/>
                </a:moveTo>
                <a:lnTo>
                  <a:pt x="21347" y="21600"/>
                </a:lnTo>
                <a:lnTo>
                  <a:pt x="0" y="0"/>
                </a:lnTo>
                <a:cubicBezTo>
                  <a:pt x="0" y="0"/>
                  <a:pt x="21600" y="21600"/>
                  <a:pt x="21600" y="21600"/>
                </a:cubicBezTo>
                <a:close/>
                <a:moveTo>
                  <a:pt x="21600" y="21600"/>
                </a:moveTo>
              </a:path>
            </a:pathLst>
          </a:custGeom>
          <a:solidFill>
            <a:srgbClr val="C2C1C1"/>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4" name="Isosceles Triangle 23"/>
          <p:cNvSpPr/>
          <p:nvPr/>
        </p:nvSpPr>
        <p:spPr>
          <a:xfrm rot="1813387">
            <a:off x="10937227" y="3131763"/>
            <a:ext cx="262770" cy="201653"/>
          </a:xfrm>
          <a:prstGeom prst="triangle">
            <a:avLst/>
          </a:prstGeom>
          <a:solidFill>
            <a:srgbClr val="ACACAC"/>
          </a:solidFill>
          <a:ln w="63500" cap="flat">
            <a:noFill/>
            <a:prstDash val="solid"/>
            <a:miter lim="800000"/>
            <a:headEnd type="none" w="med" len="med"/>
            <a:tailEnd type="none" w="med" len="med"/>
          </a:ln>
        </p:spPr>
        <p:txBody>
          <a:bodyPr lIns="0" tIns="0" rIns="0" bIns="0"/>
          <a:lstStyle/>
          <a:p>
            <a:endParaRPr lang="en-US" dirty="0">
              <a:solidFill>
                <a:schemeClr val="tx1"/>
              </a:solidFill>
            </a:endParaRPr>
          </a:p>
        </p:txBody>
      </p:sp>
      <p:cxnSp>
        <p:nvCxnSpPr>
          <p:cNvPr id="42" name="Straight Connector 41"/>
          <p:cNvCxnSpPr/>
          <p:nvPr/>
        </p:nvCxnSpPr>
        <p:spPr>
          <a:xfrm>
            <a:off x="16484606" y="7933695"/>
            <a:ext cx="1472244" cy="0"/>
          </a:xfrm>
          <a:prstGeom prst="line">
            <a:avLst/>
          </a:prstGeom>
          <a:ln w="635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43" name="Oval 42"/>
          <p:cNvSpPr>
            <a:spLocks noChangeAspect="1"/>
          </p:cNvSpPr>
          <p:nvPr/>
        </p:nvSpPr>
        <p:spPr>
          <a:xfrm>
            <a:off x="16484606" y="7800495"/>
            <a:ext cx="266400" cy="266400"/>
          </a:xfrm>
          <a:prstGeom prst="ellipse">
            <a:avLst/>
          </a:prstGeom>
          <a:solidFill>
            <a:srgbClr val="FFFFFF"/>
          </a:solidFill>
          <a:ln w="857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5" name="Straight Connector 64"/>
          <p:cNvCxnSpPr/>
          <p:nvPr/>
        </p:nvCxnSpPr>
        <p:spPr>
          <a:xfrm>
            <a:off x="8211119" y="5930353"/>
            <a:ext cx="1178818" cy="0"/>
          </a:xfrm>
          <a:prstGeom prst="line">
            <a:avLst/>
          </a:prstGeom>
          <a:ln w="63500">
            <a:solidFill>
              <a:schemeClr val="accent5"/>
            </a:solidFill>
            <a:headEnd type="arrow"/>
          </a:ln>
        </p:spPr>
        <p:style>
          <a:lnRef idx="1">
            <a:schemeClr val="accent1"/>
          </a:lnRef>
          <a:fillRef idx="0">
            <a:schemeClr val="accent1"/>
          </a:fillRef>
          <a:effectRef idx="0">
            <a:schemeClr val="accent1"/>
          </a:effectRef>
          <a:fontRef idx="minor">
            <a:schemeClr val="tx1"/>
          </a:fontRef>
        </p:style>
      </p:cxnSp>
      <p:sp>
        <p:nvSpPr>
          <p:cNvPr id="66" name="Oval 65"/>
          <p:cNvSpPr>
            <a:spLocks noChangeAspect="1"/>
          </p:cNvSpPr>
          <p:nvPr/>
        </p:nvSpPr>
        <p:spPr>
          <a:xfrm>
            <a:off x="9416464" y="5797153"/>
            <a:ext cx="266400" cy="266400"/>
          </a:xfrm>
          <a:prstGeom prst="ellipse">
            <a:avLst/>
          </a:prstGeom>
          <a:solidFill>
            <a:srgbClr val="FFFFFF"/>
          </a:solidFill>
          <a:ln w="857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7" name="Straight Connector 66"/>
          <p:cNvCxnSpPr/>
          <p:nvPr/>
        </p:nvCxnSpPr>
        <p:spPr>
          <a:xfrm>
            <a:off x="5906702" y="10092497"/>
            <a:ext cx="991732" cy="0"/>
          </a:xfrm>
          <a:prstGeom prst="line">
            <a:avLst/>
          </a:prstGeom>
          <a:ln w="63500">
            <a:solidFill>
              <a:schemeClr val="accent3"/>
            </a:solidFill>
            <a:headEnd type="arrow"/>
          </a:ln>
        </p:spPr>
        <p:style>
          <a:lnRef idx="1">
            <a:schemeClr val="accent1"/>
          </a:lnRef>
          <a:fillRef idx="0">
            <a:schemeClr val="accent1"/>
          </a:fillRef>
          <a:effectRef idx="0">
            <a:schemeClr val="accent1"/>
          </a:effectRef>
          <a:fontRef idx="minor">
            <a:schemeClr val="tx1"/>
          </a:fontRef>
        </p:style>
      </p:cxnSp>
      <p:sp>
        <p:nvSpPr>
          <p:cNvPr id="68" name="Oval 67"/>
          <p:cNvSpPr>
            <a:spLocks noChangeAspect="1"/>
          </p:cNvSpPr>
          <p:nvPr/>
        </p:nvSpPr>
        <p:spPr>
          <a:xfrm>
            <a:off x="6921398" y="9959297"/>
            <a:ext cx="266400" cy="266400"/>
          </a:xfrm>
          <a:prstGeom prst="ellipse">
            <a:avLst/>
          </a:prstGeom>
          <a:solidFill>
            <a:srgbClr val="FFFFFF"/>
          </a:solidFill>
          <a:ln w="857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utoShape 57"/>
          <p:cNvSpPr>
            <a:spLocks noChangeAspect="1"/>
          </p:cNvSpPr>
          <p:nvPr/>
        </p:nvSpPr>
        <p:spPr bwMode="auto">
          <a:xfrm>
            <a:off x="11034305" y="2765431"/>
            <a:ext cx="2880594" cy="2419200"/>
          </a:xfrm>
          <a:custGeom>
            <a:avLst/>
            <a:gdLst/>
            <a:ahLst/>
            <a:cxnLst/>
            <a:rect l="0" t="0" r="r" b="b"/>
            <a:pathLst>
              <a:path w="21600" h="21580">
                <a:moveTo>
                  <a:pt x="21600" y="21580"/>
                </a:moveTo>
                <a:lnTo>
                  <a:pt x="0" y="21580"/>
                </a:lnTo>
                <a:lnTo>
                  <a:pt x="10311" y="335"/>
                </a:lnTo>
                <a:cubicBezTo>
                  <a:pt x="10430" y="90"/>
                  <a:pt x="10646" y="-20"/>
                  <a:pt x="10853" y="3"/>
                </a:cubicBezTo>
                <a:cubicBezTo>
                  <a:pt x="11025" y="22"/>
                  <a:pt x="11191" y="132"/>
                  <a:pt x="11289" y="335"/>
                </a:cubicBezTo>
                <a:cubicBezTo>
                  <a:pt x="11289" y="335"/>
                  <a:pt x="21600" y="21580"/>
                  <a:pt x="21600" y="21580"/>
                </a:cubicBezTo>
                <a:close/>
                <a:moveTo>
                  <a:pt x="21600" y="21580"/>
                </a:moveTo>
              </a:path>
            </a:pathLst>
          </a:custGeom>
          <a:solidFill>
            <a:schemeClr val="accent6"/>
          </a:solidFill>
          <a:ln>
            <a:noFill/>
          </a:ln>
        </p:spPr>
        <p:txBody>
          <a:bodyPr lIns="0" tIns="0" rIns="0" bIns="0"/>
          <a:lstStyle/>
          <a:p>
            <a:endParaRPr lang="en-US" dirty="0"/>
          </a:p>
        </p:txBody>
      </p:sp>
      <p:sp>
        <p:nvSpPr>
          <p:cNvPr id="23" name="AutoShape 61"/>
          <p:cNvSpPr>
            <a:spLocks/>
          </p:cNvSpPr>
          <p:nvPr/>
        </p:nvSpPr>
        <p:spPr bwMode="auto">
          <a:xfrm>
            <a:off x="9815289" y="5766566"/>
            <a:ext cx="5375843" cy="1528280"/>
          </a:xfrm>
          <a:custGeom>
            <a:avLst/>
            <a:gdLst>
              <a:gd name="connsiteX0" fmla="*/ 21409 w 21600"/>
              <a:gd name="connsiteY0" fmla="*/ 21667 h 21667"/>
              <a:gd name="connsiteX1" fmla="*/ 0 w 21600"/>
              <a:gd name="connsiteY1" fmla="*/ 21600 h 21667"/>
              <a:gd name="connsiteX2" fmla="*/ 3541 w 21600"/>
              <a:gd name="connsiteY2" fmla="*/ 0 h 21667"/>
              <a:gd name="connsiteX3" fmla="*/ 18059 w 21600"/>
              <a:gd name="connsiteY3" fmla="*/ 0 h 21667"/>
              <a:gd name="connsiteX4" fmla="*/ 21409 w 21600"/>
              <a:gd name="connsiteY4" fmla="*/ 21667 h 21667"/>
              <a:gd name="connsiteX5" fmla="*/ 21600 w 21600"/>
              <a:gd name="connsiteY5" fmla="*/ 21600 h 21667"/>
              <a:gd name="connsiteX0" fmla="*/ 21409 w 21600"/>
              <a:gd name="connsiteY0" fmla="*/ 21667 h 21667"/>
              <a:gd name="connsiteX1" fmla="*/ 0 w 21600"/>
              <a:gd name="connsiteY1" fmla="*/ 21600 h 21667"/>
              <a:gd name="connsiteX2" fmla="*/ 3541 w 21600"/>
              <a:gd name="connsiteY2" fmla="*/ 0 h 21667"/>
              <a:gd name="connsiteX3" fmla="*/ 17810 w 21600"/>
              <a:gd name="connsiteY3" fmla="*/ 0 h 21667"/>
              <a:gd name="connsiteX4" fmla="*/ 21409 w 21600"/>
              <a:gd name="connsiteY4" fmla="*/ 21667 h 21667"/>
              <a:gd name="connsiteX5" fmla="*/ 21600 w 21600"/>
              <a:gd name="connsiteY5" fmla="*/ 21600 h 21667"/>
              <a:gd name="connsiteX0" fmla="*/ 21409 w 21600"/>
              <a:gd name="connsiteY0" fmla="*/ 21667 h 21667"/>
              <a:gd name="connsiteX1" fmla="*/ 0 w 21600"/>
              <a:gd name="connsiteY1" fmla="*/ 21600 h 21667"/>
              <a:gd name="connsiteX2" fmla="*/ 3541 w 21600"/>
              <a:gd name="connsiteY2" fmla="*/ 0 h 21667"/>
              <a:gd name="connsiteX3" fmla="*/ 17867 w 21600"/>
              <a:gd name="connsiteY3" fmla="*/ 0 h 21667"/>
              <a:gd name="connsiteX4" fmla="*/ 21409 w 21600"/>
              <a:gd name="connsiteY4" fmla="*/ 21667 h 21667"/>
              <a:gd name="connsiteX5" fmla="*/ 21600 w 21600"/>
              <a:gd name="connsiteY5" fmla="*/ 21600 h 21667"/>
              <a:gd name="connsiteX0" fmla="*/ 21409 w 21600"/>
              <a:gd name="connsiteY0" fmla="*/ 21667 h 21667"/>
              <a:gd name="connsiteX1" fmla="*/ 0 w 21600"/>
              <a:gd name="connsiteY1" fmla="*/ 21600 h 21667"/>
              <a:gd name="connsiteX2" fmla="*/ 3541 w 21600"/>
              <a:gd name="connsiteY2" fmla="*/ 0 h 21667"/>
              <a:gd name="connsiteX3" fmla="*/ 17905 w 21600"/>
              <a:gd name="connsiteY3" fmla="*/ 0 h 21667"/>
              <a:gd name="connsiteX4" fmla="*/ 21409 w 21600"/>
              <a:gd name="connsiteY4" fmla="*/ 21667 h 21667"/>
              <a:gd name="connsiteX5" fmla="*/ 21600 w 21600"/>
              <a:gd name="connsiteY5" fmla="*/ 21600 h 21667"/>
              <a:gd name="connsiteX0" fmla="*/ 21428 w 21600"/>
              <a:gd name="connsiteY0" fmla="*/ 21667 h 21667"/>
              <a:gd name="connsiteX1" fmla="*/ 0 w 21600"/>
              <a:gd name="connsiteY1" fmla="*/ 21600 h 21667"/>
              <a:gd name="connsiteX2" fmla="*/ 3541 w 21600"/>
              <a:gd name="connsiteY2" fmla="*/ 0 h 21667"/>
              <a:gd name="connsiteX3" fmla="*/ 17905 w 21600"/>
              <a:gd name="connsiteY3" fmla="*/ 0 h 21667"/>
              <a:gd name="connsiteX4" fmla="*/ 21428 w 21600"/>
              <a:gd name="connsiteY4" fmla="*/ 21667 h 21667"/>
              <a:gd name="connsiteX5" fmla="*/ 21600 w 21600"/>
              <a:gd name="connsiteY5" fmla="*/ 21600 h 21667"/>
              <a:gd name="connsiteX0" fmla="*/ 21428 w 21600"/>
              <a:gd name="connsiteY0" fmla="*/ 21667 h 21667"/>
              <a:gd name="connsiteX1" fmla="*/ 0 w 21600"/>
              <a:gd name="connsiteY1" fmla="*/ 21600 h 21667"/>
              <a:gd name="connsiteX2" fmla="*/ 3541 w 21600"/>
              <a:gd name="connsiteY2" fmla="*/ 0 h 21667"/>
              <a:gd name="connsiteX3" fmla="*/ 17800 w 21600"/>
              <a:gd name="connsiteY3" fmla="*/ 0 h 21667"/>
              <a:gd name="connsiteX4" fmla="*/ 21428 w 21600"/>
              <a:gd name="connsiteY4" fmla="*/ 21667 h 21667"/>
              <a:gd name="connsiteX5" fmla="*/ 21600 w 21600"/>
              <a:gd name="connsiteY5" fmla="*/ 21600 h 21667"/>
              <a:gd name="connsiteX0" fmla="*/ 21361 w 21600"/>
              <a:gd name="connsiteY0" fmla="*/ 21633 h 21633"/>
              <a:gd name="connsiteX1" fmla="*/ 0 w 21600"/>
              <a:gd name="connsiteY1" fmla="*/ 21600 h 21633"/>
              <a:gd name="connsiteX2" fmla="*/ 3541 w 21600"/>
              <a:gd name="connsiteY2" fmla="*/ 0 h 21633"/>
              <a:gd name="connsiteX3" fmla="*/ 17800 w 21600"/>
              <a:gd name="connsiteY3" fmla="*/ 0 h 21633"/>
              <a:gd name="connsiteX4" fmla="*/ 21361 w 21600"/>
              <a:gd name="connsiteY4" fmla="*/ 21633 h 21633"/>
              <a:gd name="connsiteX5" fmla="*/ 21600 w 21600"/>
              <a:gd name="connsiteY5" fmla="*/ 21600 h 21633"/>
              <a:gd name="connsiteX0" fmla="*/ 21361 w 21600"/>
              <a:gd name="connsiteY0" fmla="*/ 21633 h 21633"/>
              <a:gd name="connsiteX1" fmla="*/ 0 w 21600"/>
              <a:gd name="connsiteY1" fmla="*/ 21600 h 21633"/>
              <a:gd name="connsiteX2" fmla="*/ 3541 w 21600"/>
              <a:gd name="connsiteY2" fmla="*/ 0 h 21633"/>
              <a:gd name="connsiteX3" fmla="*/ 17829 w 21600"/>
              <a:gd name="connsiteY3" fmla="*/ 0 h 21633"/>
              <a:gd name="connsiteX4" fmla="*/ 21361 w 21600"/>
              <a:gd name="connsiteY4" fmla="*/ 21633 h 21633"/>
              <a:gd name="connsiteX5" fmla="*/ 21600 w 21600"/>
              <a:gd name="connsiteY5" fmla="*/ 21600 h 21633"/>
              <a:gd name="connsiteX0" fmla="*/ 21390 w 21600"/>
              <a:gd name="connsiteY0" fmla="*/ 21633 h 21633"/>
              <a:gd name="connsiteX1" fmla="*/ 0 w 21600"/>
              <a:gd name="connsiteY1" fmla="*/ 21600 h 21633"/>
              <a:gd name="connsiteX2" fmla="*/ 3541 w 21600"/>
              <a:gd name="connsiteY2" fmla="*/ 0 h 21633"/>
              <a:gd name="connsiteX3" fmla="*/ 17829 w 21600"/>
              <a:gd name="connsiteY3" fmla="*/ 0 h 21633"/>
              <a:gd name="connsiteX4" fmla="*/ 21390 w 21600"/>
              <a:gd name="connsiteY4" fmla="*/ 21633 h 21633"/>
              <a:gd name="connsiteX5" fmla="*/ 21600 w 21600"/>
              <a:gd name="connsiteY5" fmla="*/ 21600 h 2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1633">
                <a:moveTo>
                  <a:pt x="21390" y="21633"/>
                </a:moveTo>
                <a:lnTo>
                  <a:pt x="0" y="21600"/>
                </a:lnTo>
                <a:lnTo>
                  <a:pt x="3541" y="0"/>
                </a:lnTo>
                <a:lnTo>
                  <a:pt x="17829" y="0"/>
                </a:lnTo>
                <a:lnTo>
                  <a:pt x="21390" y="21633"/>
                </a:lnTo>
                <a:close/>
                <a:moveTo>
                  <a:pt x="21600" y="21600"/>
                </a:moveTo>
              </a:path>
            </a:pathLst>
          </a:custGeom>
          <a:solidFill>
            <a:schemeClr val="accent6"/>
          </a:solidFill>
          <a:ln>
            <a:noFill/>
          </a:ln>
        </p:spPr>
        <p:txBody>
          <a:bodyPr lIns="0" tIns="0" rIns="0" bIns="0"/>
          <a:lstStyle/>
          <a:p>
            <a:endParaRPr lang="en-US" dirty="0"/>
          </a:p>
        </p:txBody>
      </p:sp>
      <p:sp>
        <p:nvSpPr>
          <p:cNvPr id="53" name="AutoShape 61"/>
          <p:cNvSpPr>
            <a:spLocks/>
          </p:cNvSpPr>
          <p:nvPr/>
        </p:nvSpPr>
        <p:spPr bwMode="auto">
          <a:xfrm>
            <a:off x="8568285" y="7896662"/>
            <a:ext cx="7905918" cy="1554631"/>
          </a:xfrm>
          <a:custGeom>
            <a:avLst/>
            <a:gdLst>
              <a:gd name="connsiteX0" fmla="*/ 21600 w 21600"/>
              <a:gd name="connsiteY0" fmla="*/ 21894 h 21894"/>
              <a:gd name="connsiteX1" fmla="*/ 0 w 21600"/>
              <a:gd name="connsiteY1" fmla="*/ 21894 h 21894"/>
              <a:gd name="connsiteX2" fmla="*/ 2405 w 21600"/>
              <a:gd name="connsiteY2" fmla="*/ 0 h 21894"/>
              <a:gd name="connsiteX3" fmla="*/ 18059 w 21600"/>
              <a:gd name="connsiteY3" fmla="*/ 294 h 21894"/>
              <a:gd name="connsiteX4" fmla="*/ 21600 w 21600"/>
              <a:gd name="connsiteY4" fmla="*/ 21894 h 21894"/>
              <a:gd name="connsiteX5" fmla="*/ 21600 w 21600"/>
              <a:gd name="connsiteY5" fmla="*/ 21894 h 21894"/>
              <a:gd name="connsiteX0" fmla="*/ 21600 w 21600"/>
              <a:gd name="connsiteY0" fmla="*/ 21600 h 21600"/>
              <a:gd name="connsiteX1" fmla="*/ 0 w 21600"/>
              <a:gd name="connsiteY1" fmla="*/ 21600 h 21600"/>
              <a:gd name="connsiteX2" fmla="*/ 2717 w 21600"/>
              <a:gd name="connsiteY2" fmla="*/ 515 h 21600"/>
              <a:gd name="connsiteX3" fmla="*/ 18059 w 21600"/>
              <a:gd name="connsiteY3" fmla="*/ 0 h 21600"/>
              <a:gd name="connsiteX4" fmla="*/ 21600 w 21600"/>
              <a:gd name="connsiteY4" fmla="*/ 21600 h 21600"/>
              <a:gd name="connsiteX5" fmla="*/ 21600 w 21600"/>
              <a:gd name="connsiteY5" fmla="*/ 21600 h 21600"/>
              <a:gd name="connsiteX0" fmla="*/ 21600 w 21600"/>
              <a:gd name="connsiteY0" fmla="*/ 21894 h 21894"/>
              <a:gd name="connsiteX1" fmla="*/ 0 w 21600"/>
              <a:gd name="connsiteY1" fmla="*/ 21894 h 21894"/>
              <a:gd name="connsiteX2" fmla="*/ 2474 w 21600"/>
              <a:gd name="connsiteY2" fmla="*/ 0 h 21894"/>
              <a:gd name="connsiteX3" fmla="*/ 18059 w 21600"/>
              <a:gd name="connsiteY3" fmla="*/ 294 h 21894"/>
              <a:gd name="connsiteX4" fmla="*/ 21600 w 21600"/>
              <a:gd name="connsiteY4" fmla="*/ 21894 h 21894"/>
              <a:gd name="connsiteX5" fmla="*/ 21600 w 21600"/>
              <a:gd name="connsiteY5" fmla="*/ 21894 h 21894"/>
              <a:gd name="connsiteX0" fmla="*/ 21600 w 21600"/>
              <a:gd name="connsiteY0" fmla="*/ 21894 h 21894"/>
              <a:gd name="connsiteX1" fmla="*/ 0 w 21600"/>
              <a:gd name="connsiteY1" fmla="*/ 21894 h 21894"/>
              <a:gd name="connsiteX2" fmla="*/ 2474 w 21600"/>
              <a:gd name="connsiteY2" fmla="*/ 0 h 21894"/>
              <a:gd name="connsiteX3" fmla="*/ 18926 w 21600"/>
              <a:gd name="connsiteY3" fmla="*/ 114 h 21894"/>
              <a:gd name="connsiteX4" fmla="*/ 21600 w 21600"/>
              <a:gd name="connsiteY4" fmla="*/ 21894 h 21894"/>
              <a:gd name="connsiteX5" fmla="*/ 21600 w 21600"/>
              <a:gd name="connsiteY5" fmla="*/ 21894 h 21894"/>
              <a:gd name="connsiteX0" fmla="*/ 21314 w 21600"/>
              <a:gd name="connsiteY0" fmla="*/ 21894 h 21894"/>
              <a:gd name="connsiteX1" fmla="*/ 0 w 21600"/>
              <a:gd name="connsiteY1" fmla="*/ 21894 h 21894"/>
              <a:gd name="connsiteX2" fmla="*/ 2474 w 21600"/>
              <a:gd name="connsiteY2" fmla="*/ 0 h 21894"/>
              <a:gd name="connsiteX3" fmla="*/ 18926 w 21600"/>
              <a:gd name="connsiteY3" fmla="*/ 114 h 21894"/>
              <a:gd name="connsiteX4" fmla="*/ 21314 w 21600"/>
              <a:gd name="connsiteY4" fmla="*/ 21894 h 21894"/>
              <a:gd name="connsiteX5" fmla="*/ 21600 w 21600"/>
              <a:gd name="connsiteY5" fmla="*/ 21894 h 21894"/>
              <a:gd name="connsiteX0" fmla="*/ 21353 w 21600"/>
              <a:gd name="connsiteY0" fmla="*/ 21961 h 21961"/>
              <a:gd name="connsiteX1" fmla="*/ 0 w 21600"/>
              <a:gd name="connsiteY1" fmla="*/ 21894 h 21961"/>
              <a:gd name="connsiteX2" fmla="*/ 2474 w 21600"/>
              <a:gd name="connsiteY2" fmla="*/ 0 h 21961"/>
              <a:gd name="connsiteX3" fmla="*/ 18926 w 21600"/>
              <a:gd name="connsiteY3" fmla="*/ 114 h 21961"/>
              <a:gd name="connsiteX4" fmla="*/ 21353 w 21600"/>
              <a:gd name="connsiteY4" fmla="*/ 21961 h 21961"/>
              <a:gd name="connsiteX5" fmla="*/ 21600 w 21600"/>
              <a:gd name="connsiteY5" fmla="*/ 21894 h 21961"/>
              <a:gd name="connsiteX0" fmla="*/ 21353 w 21600"/>
              <a:gd name="connsiteY0" fmla="*/ 22006 h 22006"/>
              <a:gd name="connsiteX1" fmla="*/ 0 w 21600"/>
              <a:gd name="connsiteY1" fmla="*/ 21939 h 22006"/>
              <a:gd name="connsiteX2" fmla="*/ 2457 w 21600"/>
              <a:gd name="connsiteY2" fmla="*/ 0 h 22006"/>
              <a:gd name="connsiteX3" fmla="*/ 18926 w 21600"/>
              <a:gd name="connsiteY3" fmla="*/ 159 h 22006"/>
              <a:gd name="connsiteX4" fmla="*/ 21353 w 21600"/>
              <a:gd name="connsiteY4" fmla="*/ 22006 h 22006"/>
              <a:gd name="connsiteX5" fmla="*/ 21600 w 21600"/>
              <a:gd name="connsiteY5" fmla="*/ 21939 h 2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 h="22006">
                <a:moveTo>
                  <a:pt x="21353" y="22006"/>
                </a:moveTo>
                <a:lnTo>
                  <a:pt x="0" y="21939"/>
                </a:lnTo>
                <a:lnTo>
                  <a:pt x="2457" y="0"/>
                </a:lnTo>
                <a:lnTo>
                  <a:pt x="18926" y="159"/>
                </a:lnTo>
                <a:lnTo>
                  <a:pt x="21353" y="22006"/>
                </a:lnTo>
                <a:close/>
                <a:moveTo>
                  <a:pt x="21600" y="21939"/>
                </a:moveTo>
              </a:path>
            </a:pathLst>
          </a:custGeom>
          <a:solidFill>
            <a:schemeClr val="accent3"/>
          </a:solidFill>
          <a:ln>
            <a:noFill/>
          </a:ln>
        </p:spPr>
        <p:txBody>
          <a:bodyPr lIns="0" tIns="0" rIns="0" bIns="0"/>
          <a:lstStyle/>
          <a:p>
            <a:endParaRPr lang="en-US" dirty="0"/>
          </a:p>
        </p:txBody>
      </p:sp>
      <p:sp>
        <p:nvSpPr>
          <p:cNvPr id="57" name="AutoShape 19"/>
          <p:cNvSpPr>
            <a:spLocks/>
          </p:cNvSpPr>
          <p:nvPr/>
        </p:nvSpPr>
        <p:spPr bwMode="auto">
          <a:xfrm>
            <a:off x="11873813" y="3947538"/>
            <a:ext cx="1201578" cy="831648"/>
          </a:xfrm>
          <a:custGeom>
            <a:avLst/>
            <a:gdLst/>
            <a:ahLst/>
            <a:cxnLst/>
            <a:rect l="0" t="0" r="r" b="b"/>
            <a:pathLst>
              <a:path w="21473" h="21600">
                <a:moveTo>
                  <a:pt x="15999" y="11181"/>
                </a:moveTo>
                <a:lnTo>
                  <a:pt x="17635" y="5333"/>
                </a:lnTo>
                <a:lnTo>
                  <a:pt x="19190" y="11181"/>
                </a:lnTo>
                <a:cubicBezTo>
                  <a:pt x="19190" y="11181"/>
                  <a:pt x="15999" y="11181"/>
                  <a:pt x="15999" y="11181"/>
                </a:cubicBezTo>
                <a:close/>
                <a:moveTo>
                  <a:pt x="5373" y="11181"/>
                </a:moveTo>
                <a:lnTo>
                  <a:pt x="2182" y="11181"/>
                </a:lnTo>
                <a:lnTo>
                  <a:pt x="3818" y="5333"/>
                </a:lnTo>
                <a:cubicBezTo>
                  <a:pt x="3818" y="5333"/>
                  <a:pt x="5373" y="11181"/>
                  <a:pt x="5373" y="11181"/>
                </a:cubicBezTo>
                <a:close/>
                <a:moveTo>
                  <a:pt x="20966" y="11181"/>
                </a:moveTo>
                <a:lnTo>
                  <a:pt x="20168" y="11181"/>
                </a:lnTo>
                <a:lnTo>
                  <a:pt x="18072" y="3550"/>
                </a:lnTo>
                <a:cubicBezTo>
                  <a:pt x="18199" y="3378"/>
                  <a:pt x="18279" y="2861"/>
                  <a:pt x="18279" y="2568"/>
                </a:cubicBezTo>
                <a:cubicBezTo>
                  <a:pt x="18279" y="1946"/>
                  <a:pt x="17929" y="1283"/>
                  <a:pt x="17501" y="1283"/>
                </a:cubicBezTo>
                <a:lnTo>
                  <a:pt x="11166" y="1283"/>
                </a:lnTo>
                <a:lnTo>
                  <a:pt x="11166" y="1131"/>
                </a:lnTo>
                <a:cubicBezTo>
                  <a:pt x="11166" y="509"/>
                  <a:pt x="11056" y="0"/>
                  <a:pt x="10629" y="0"/>
                </a:cubicBezTo>
                <a:cubicBezTo>
                  <a:pt x="10201" y="0"/>
                  <a:pt x="10091" y="509"/>
                  <a:pt x="10091" y="1131"/>
                </a:cubicBezTo>
                <a:lnTo>
                  <a:pt x="10091" y="1283"/>
                </a:lnTo>
                <a:lnTo>
                  <a:pt x="3973" y="1283"/>
                </a:lnTo>
                <a:cubicBezTo>
                  <a:pt x="3545" y="1283"/>
                  <a:pt x="3195" y="1967"/>
                  <a:pt x="3195" y="2589"/>
                </a:cubicBezTo>
                <a:cubicBezTo>
                  <a:pt x="3195" y="2797"/>
                  <a:pt x="3237" y="3084"/>
                  <a:pt x="3306" y="3233"/>
                </a:cubicBezTo>
                <a:lnTo>
                  <a:pt x="1176" y="11181"/>
                </a:lnTo>
                <a:lnTo>
                  <a:pt x="507" y="11181"/>
                </a:lnTo>
                <a:cubicBezTo>
                  <a:pt x="179" y="11181"/>
                  <a:pt x="-63" y="11667"/>
                  <a:pt x="15" y="12131"/>
                </a:cubicBezTo>
                <a:cubicBezTo>
                  <a:pt x="258" y="13579"/>
                  <a:pt x="1080" y="16270"/>
                  <a:pt x="3829" y="16270"/>
                </a:cubicBezTo>
                <a:cubicBezTo>
                  <a:pt x="6577" y="16270"/>
                  <a:pt x="7399" y="13568"/>
                  <a:pt x="7642" y="12120"/>
                </a:cubicBezTo>
                <a:cubicBezTo>
                  <a:pt x="7720" y="11657"/>
                  <a:pt x="7478" y="11181"/>
                  <a:pt x="7150" y="11181"/>
                </a:cubicBezTo>
                <a:lnTo>
                  <a:pt x="6371" y="11181"/>
                </a:lnTo>
                <a:lnTo>
                  <a:pt x="4468" y="3367"/>
                </a:lnTo>
                <a:lnTo>
                  <a:pt x="10091" y="3367"/>
                </a:lnTo>
                <a:lnTo>
                  <a:pt x="10091" y="19516"/>
                </a:lnTo>
                <a:lnTo>
                  <a:pt x="7542" y="19516"/>
                </a:lnTo>
                <a:cubicBezTo>
                  <a:pt x="7114" y="19516"/>
                  <a:pt x="6765" y="19936"/>
                  <a:pt x="6765" y="20558"/>
                </a:cubicBezTo>
                <a:cubicBezTo>
                  <a:pt x="6765" y="21180"/>
                  <a:pt x="7114" y="21600"/>
                  <a:pt x="7542" y="21600"/>
                </a:cubicBezTo>
                <a:lnTo>
                  <a:pt x="13932" y="21600"/>
                </a:lnTo>
                <a:cubicBezTo>
                  <a:pt x="14360" y="21600"/>
                  <a:pt x="14709" y="21180"/>
                  <a:pt x="14709" y="20558"/>
                </a:cubicBezTo>
                <a:cubicBezTo>
                  <a:pt x="14709" y="19936"/>
                  <a:pt x="14360" y="19516"/>
                  <a:pt x="13932" y="19516"/>
                </a:cubicBezTo>
                <a:lnTo>
                  <a:pt x="11166" y="19516"/>
                </a:lnTo>
                <a:lnTo>
                  <a:pt x="11166" y="3367"/>
                </a:lnTo>
                <a:lnTo>
                  <a:pt x="17131" y="3367"/>
                </a:lnTo>
                <a:lnTo>
                  <a:pt x="15014" y="11181"/>
                </a:lnTo>
                <a:lnTo>
                  <a:pt x="14324" y="11181"/>
                </a:lnTo>
                <a:cubicBezTo>
                  <a:pt x="13996" y="11181"/>
                  <a:pt x="13754" y="11667"/>
                  <a:pt x="13832" y="12131"/>
                </a:cubicBezTo>
                <a:cubicBezTo>
                  <a:pt x="14075" y="13579"/>
                  <a:pt x="14897" y="16270"/>
                  <a:pt x="17645" y="16270"/>
                </a:cubicBezTo>
                <a:cubicBezTo>
                  <a:pt x="20394" y="16270"/>
                  <a:pt x="21216" y="13568"/>
                  <a:pt x="21459" y="12120"/>
                </a:cubicBezTo>
                <a:cubicBezTo>
                  <a:pt x="21537" y="11657"/>
                  <a:pt x="21294" y="11181"/>
                  <a:pt x="20966" y="11181"/>
                </a:cubicBezTo>
                <a:close/>
                <a:moveTo>
                  <a:pt x="20966" y="11181"/>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pl-PL" dirty="0"/>
          </a:p>
        </p:txBody>
      </p:sp>
      <p:sp>
        <p:nvSpPr>
          <p:cNvPr id="58" name="TextBox 57"/>
          <p:cNvSpPr txBox="1"/>
          <p:nvPr/>
        </p:nvSpPr>
        <p:spPr>
          <a:xfrm>
            <a:off x="10721305" y="6240275"/>
            <a:ext cx="3616020" cy="646331"/>
          </a:xfrm>
          <a:prstGeom prst="rect">
            <a:avLst/>
          </a:prstGeom>
          <a:noFill/>
        </p:spPr>
        <p:txBody>
          <a:bodyPr wrap="square" rtlCol="0">
            <a:spAutoFit/>
          </a:bodyPr>
          <a:lstStyle/>
          <a:p>
            <a:pPr algn="ctr"/>
            <a:r>
              <a:rPr lang="en-US" b="1" dirty="0">
                <a:solidFill>
                  <a:srgbClr val="FFFFFF"/>
                </a:solidFill>
                <a:latin typeface="+mj-lt"/>
              </a:rPr>
              <a:t>Technical Code</a:t>
            </a:r>
          </a:p>
        </p:txBody>
      </p:sp>
      <p:sp>
        <p:nvSpPr>
          <p:cNvPr id="59" name="TextBox 58"/>
          <p:cNvSpPr txBox="1"/>
          <p:nvPr/>
        </p:nvSpPr>
        <p:spPr>
          <a:xfrm>
            <a:off x="9994143" y="8350800"/>
            <a:ext cx="5412178" cy="646331"/>
          </a:xfrm>
          <a:prstGeom prst="rect">
            <a:avLst/>
          </a:prstGeom>
          <a:noFill/>
        </p:spPr>
        <p:txBody>
          <a:bodyPr wrap="square" rtlCol="0">
            <a:spAutoFit/>
          </a:bodyPr>
          <a:lstStyle/>
          <a:p>
            <a:pPr algn="ctr"/>
            <a:r>
              <a:rPr lang="en-US" b="1" dirty="0">
                <a:solidFill>
                  <a:srgbClr val="FFFFFF"/>
                </a:solidFill>
                <a:latin typeface="+mj-lt"/>
              </a:rPr>
              <a:t>Standards Participation</a:t>
            </a:r>
          </a:p>
        </p:txBody>
      </p:sp>
      <p:sp>
        <p:nvSpPr>
          <p:cNvPr id="60" name="TextBox 59"/>
          <p:cNvSpPr txBox="1"/>
          <p:nvPr/>
        </p:nvSpPr>
        <p:spPr>
          <a:xfrm>
            <a:off x="9671260" y="10450906"/>
            <a:ext cx="5921100" cy="646331"/>
          </a:xfrm>
          <a:prstGeom prst="rect">
            <a:avLst/>
          </a:prstGeom>
          <a:noFill/>
        </p:spPr>
        <p:txBody>
          <a:bodyPr wrap="square" rtlCol="0">
            <a:spAutoFit/>
          </a:bodyPr>
          <a:lstStyle/>
          <a:p>
            <a:pPr algn="ctr"/>
            <a:r>
              <a:rPr lang="en-US" b="1" dirty="0">
                <a:solidFill>
                  <a:srgbClr val="FFFFFF"/>
                </a:solidFill>
                <a:latin typeface="+mj-lt"/>
              </a:rPr>
              <a:t>Policy Goals and Principles</a:t>
            </a:r>
          </a:p>
        </p:txBody>
      </p:sp>
      <p:sp>
        <p:nvSpPr>
          <p:cNvPr id="46" name="AutoShape 61"/>
          <p:cNvSpPr>
            <a:spLocks/>
          </p:cNvSpPr>
          <p:nvPr/>
        </p:nvSpPr>
        <p:spPr bwMode="auto">
          <a:xfrm>
            <a:off x="717944" y="4528041"/>
            <a:ext cx="3350736" cy="6565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0800" tIns="50800" rIns="50800" bIns="50800" anchor="ctr">
            <a:spAutoFit/>
          </a:bodyPr>
          <a:lstStyle/>
          <a:p>
            <a:pPr algn="ctr"/>
            <a:r>
              <a:rPr lang="en-US" sz="3600" dirty="0">
                <a:solidFill>
                  <a:srgbClr val="0068C4"/>
                </a:solidFill>
                <a:latin typeface="Aleo bold" panose="020F0802020204030203" pitchFamily="34" charset="0"/>
                <a:cs typeface="Arial" panose="020B0604020202020204" pitchFamily="34" charset="0"/>
              </a:rPr>
              <a:t>Technical Code</a:t>
            </a:r>
          </a:p>
        </p:txBody>
      </p:sp>
      <p:sp>
        <p:nvSpPr>
          <p:cNvPr id="5" name="TextBox 4"/>
          <p:cNvSpPr txBox="1"/>
          <p:nvPr/>
        </p:nvSpPr>
        <p:spPr>
          <a:xfrm>
            <a:off x="16167102" y="1979970"/>
            <a:ext cx="6831120" cy="3970318"/>
          </a:xfrm>
          <a:prstGeom prst="rect">
            <a:avLst/>
          </a:prstGeom>
          <a:noFill/>
        </p:spPr>
        <p:txBody>
          <a:bodyPr wrap="square" rtlCol="0">
            <a:spAutoFit/>
          </a:bodyPr>
          <a:lstStyle/>
          <a:p>
            <a:r>
              <a:rPr lang="en-US" dirty="0">
                <a:solidFill>
                  <a:srgbClr val="333333"/>
                </a:solidFill>
                <a:latin typeface="Lato Light" panose="020F0302020204030203" pitchFamily="34" charset="0"/>
                <a:ea typeface="Lato Light" panose="020F0302020204030203" pitchFamily="34" charset="0"/>
                <a:cs typeface="Lato Light" panose="020F0302020204030203" pitchFamily="34" charset="0"/>
                <a:sym typeface="Lato Light" panose="020F0302020204030203" pitchFamily="34" charset="0"/>
              </a:rPr>
              <a:t>Governance in a distributed economy will require a thoughtful balance of providing broad policy goals, participation in standards setting, and developing technical code to maximize value for both citizens and businesses.</a:t>
            </a:r>
          </a:p>
        </p:txBody>
      </p:sp>
      <p:sp>
        <p:nvSpPr>
          <p:cNvPr id="48" name="AutoShape 27"/>
          <p:cNvSpPr>
            <a:spLocks/>
          </p:cNvSpPr>
          <p:nvPr/>
        </p:nvSpPr>
        <p:spPr bwMode="auto">
          <a:xfrm>
            <a:off x="18000392" y="6886606"/>
            <a:ext cx="5308927" cy="10856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noProof="0" dirty="0">
                <a:ln>
                  <a:noFill/>
                </a:ln>
                <a:solidFill>
                  <a:srgbClr val="004B8D"/>
                </a:solidFill>
                <a:effectLst/>
                <a:uLnTx/>
                <a:uFillTx/>
                <a:latin typeface="Aleo" panose="020F0502020204030203" pitchFamily="34" charset="0"/>
                <a:ea typeface="Aleo Regular" charset="0"/>
                <a:cs typeface="Aleo Regular" charset="0"/>
                <a:sym typeface="Aleo Regular" charset="0"/>
              </a:rPr>
              <a:t>Standards Participation</a:t>
            </a:r>
            <a:endParaRPr kumimoji="0" lang="en-US" b="0" i="0" u="none" strike="noStrike" kern="0" cap="none" spc="0" normalizeH="0" baseline="0" noProof="0" dirty="0">
              <a:ln>
                <a:noFill/>
              </a:ln>
              <a:solidFill>
                <a:srgbClr val="004B8D"/>
              </a:solidFill>
              <a:effectLst/>
              <a:uLnTx/>
              <a:uFillTx/>
              <a:latin typeface="Lato" panose="020F0502020204030203" pitchFamily="34" charset="0"/>
            </a:endParaRPr>
          </a:p>
        </p:txBody>
      </p:sp>
      <p:sp>
        <p:nvSpPr>
          <p:cNvPr id="51" name="AutoShape 27"/>
          <p:cNvSpPr>
            <a:spLocks/>
          </p:cNvSpPr>
          <p:nvPr/>
        </p:nvSpPr>
        <p:spPr bwMode="auto">
          <a:xfrm>
            <a:off x="690106" y="9041706"/>
            <a:ext cx="5385216" cy="10856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noProof="0" dirty="0">
                <a:ln>
                  <a:noFill/>
                </a:ln>
                <a:solidFill>
                  <a:srgbClr val="004B8D"/>
                </a:solidFill>
                <a:effectLst/>
                <a:uLnTx/>
                <a:uFillTx/>
                <a:latin typeface="Aleo" panose="020F0502020204030203" pitchFamily="34" charset="0"/>
                <a:ea typeface="Aleo Regular" charset="0"/>
                <a:cs typeface="Aleo Regular" charset="0"/>
                <a:sym typeface="Aleo Regular" charset="0"/>
              </a:rPr>
              <a:t>Policy Goals &amp; Principles</a:t>
            </a:r>
            <a:endParaRPr kumimoji="0" lang="en-US" b="0" i="0" u="none" strike="noStrike" kern="0" cap="none" spc="0" normalizeH="0" baseline="0" noProof="0" dirty="0">
              <a:ln>
                <a:noFill/>
              </a:ln>
              <a:solidFill>
                <a:srgbClr val="004B8D"/>
              </a:solidFill>
              <a:effectLst/>
              <a:uLnTx/>
              <a:uFillTx/>
              <a:latin typeface="Lato" panose="020F0502020204030203" pitchFamily="34" charset="0"/>
            </a:endParaRPr>
          </a:p>
        </p:txBody>
      </p:sp>
      <p:pic>
        <p:nvPicPr>
          <p:cNvPr id="52" name="Picture 51"/>
          <p:cNvPicPr>
            <a:picLocks noChangeAspect="1"/>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backgroundRemoval t="1600" b="100000" l="10000" r="9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2900017" y="291314"/>
            <a:ext cx="1134302" cy="1134302"/>
          </a:xfrm>
          <a:prstGeom prst="rect">
            <a:avLst/>
          </a:prstGeom>
        </p:spPr>
      </p:pic>
      <p:sp>
        <p:nvSpPr>
          <p:cNvPr id="30" name="Rectangle 29"/>
          <p:cNvSpPr/>
          <p:nvPr/>
        </p:nvSpPr>
        <p:spPr>
          <a:xfrm>
            <a:off x="21246685" y="13189868"/>
            <a:ext cx="3503075" cy="400110"/>
          </a:xfrm>
          <a:prstGeom prst="rect">
            <a:avLst/>
          </a:prstGeom>
        </p:spPr>
        <p:txBody>
          <a:bodyPr wrap="none">
            <a:spAutoFit/>
          </a:bodyPr>
          <a:lstStyle/>
          <a:p>
            <a:r>
              <a:rPr lang="en-US" sz="2000" dirty="0"/>
              <a:t>Illinois Blockchain Initiative ©</a:t>
            </a:r>
          </a:p>
        </p:txBody>
      </p:sp>
    </p:spTree>
    <p:extLst>
      <p:ext uri="{BB962C8B-B14F-4D97-AF65-F5344CB8AC3E}">
        <p14:creationId xmlns:p14="http://schemas.microsoft.com/office/powerpoint/2010/main" val="36826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13444" y="547297"/>
            <a:ext cx="13537680" cy="1366528"/>
          </a:xfrm>
        </p:spPr>
        <p:txBody>
          <a:bodyPr/>
          <a:lstStyle/>
          <a:p>
            <a:r>
              <a:rPr lang="en-US" dirty="0"/>
              <a:t>Integrating Government</a:t>
            </a:r>
          </a:p>
        </p:txBody>
      </p:sp>
      <p:grpSp>
        <p:nvGrpSpPr>
          <p:cNvPr id="91" name="Group 90"/>
          <p:cNvGrpSpPr>
            <a:grpSpLocks noChangeAspect="1"/>
          </p:cNvGrpSpPr>
          <p:nvPr/>
        </p:nvGrpSpPr>
        <p:grpSpPr>
          <a:xfrm>
            <a:off x="1416831" y="9401000"/>
            <a:ext cx="6842969" cy="3623118"/>
            <a:chOff x="1416831" y="9020562"/>
            <a:chExt cx="6842969" cy="3262630"/>
          </a:xfrm>
        </p:grpSpPr>
        <p:grpSp>
          <p:nvGrpSpPr>
            <p:cNvPr id="90" name="Group 89"/>
            <p:cNvGrpSpPr>
              <a:grpSpLocks noChangeAspect="1"/>
            </p:cNvGrpSpPr>
            <p:nvPr/>
          </p:nvGrpSpPr>
          <p:grpSpPr>
            <a:xfrm>
              <a:off x="1416832" y="9020562"/>
              <a:ext cx="6803996" cy="3262630"/>
              <a:chOff x="1416832" y="9020562"/>
              <a:chExt cx="6803996" cy="3262630"/>
            </a:xfrm>
          </p:grpSpPr>
          <p:sp>
            <p:nvSpPr>
              <p:cNvPr id="8" name="Rectangle 7"/>
              <p:cNvSpPr>
                <a:spLocks noChangeAspect="1"/>
              </p:cNvSpPr>
              <p:nvPr/>
            </p:nvSpPr>
            <p:spPr>
              <a:xfrm>
                <a:off x="1416832" y="10107682"/>
                <a:ext cx="6803996" cy="2175510"/>
              </a:xfrm>
              <a:prstGeom prst="rect">
                <a:avLst/>
              </a:prstGeom>
              <a:solidFill>
                <a:srgbClr val="FFFFFF">
                  <a:alpha val="90000"/>
                </a:srgb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4F4F4"/>
                  </a:solidFill>
                  <a:effectLst/>
                  <a:uLnTx/>
                  <a:uFillTx/>
                </a:endParaRPr>
              </a:p>
            </p:txBody>
          </p:sp>
          <p:sp>
            <p:nvSpPr>
              <p:cNvPr id="9" name="Rectangle 4"/>
              <p:cNvSpPr>
                <a:spLocks noChangeAspect="1"/>
              </p:cNvSpPr>
              <p:nvPr/>
            </p:nvSpPr>
            <p:spPr>
              <a:xfrm>
                <a:off x="1416832" y="9020562"/>
                <a:ext cx="6803996" cy="1087120"/>
              </a:xfrm>
              <a:custGeom>
                <a:avLst/>
                <a:gdLst>
                  <a:gd name="connsiteX0" fmla="*/ 0 w 5181600"/>
                  <a:gd name="connsiteY0" fmla="*/ 0 h 790575"/>
                  <a:gd name="connsiteX1" fmla="*/ 5181600 w 5181600"/>
                  <a:gd name="connsiteY1" fmla="*/ 0 h 790575"/>
                  <a:gd name="connsiteX2" fmla="*/ 5181600 w 5181600"/>
                  <a:gd name="connsiteY2" fmla="*/ 790575 h 790575"/>
                  <a:gd name="connsiteX3" fmla="*/ 0 w 5181600"/>
                  <a:gd name="connsiteY3" fmla="*/ 790575 h 790575"/>
                  <a:gd name="connsiteX4" fmla="*/ 0 w 5181600"/>
                  <a:gd name="connsiteY4" fmla="*/ 0 h 790575"/>
                  <a:gd name="connsiteX0" fmla="*/ 0 w 5181600"/>
                  <a:gd name="connsiteY0" fmla="*/ 3175 h 793750"/>
                  <a:gd name="connsiteX1" fmla="*/ 2298700 w 5181600"/>
                  <a:gd name="connsiteY1" fmla="*/ 0 h 793750"/>
                  <a:gd name="connsiteX2" fmla="*/ 5181600 w 5181600"/>
                  <a:gd name="connsiteY2" fmla="*/ 3175 h 793750"/>
                  <a:gd name="connsiteX3" fmla="*/ 5181600 w 5181600"/>
                  <a:gd name="connsiteY3" fmla="*/ 793750 h 793750"/>
                  <a:gd name="connsiteX4" fmla="*/ 0 w 5181600"/>
                  <a:gd name="connsiteY4" fmla="*/ 793750 h 793750"/>
                  <a:gd name="connsiteX5" fmla="*/ 0 w 5181600"/>
                  <a:gd name="connsiteY5" fmla="*/ 3175 h 793750"/>
                  <a:gd name="connsiteX0" fmla="*/ 0 w 5181600"/>
                  <a:gd name="connsiteY0" fmla="*/ 3175 h 793750"/>
                  <a:gd name="connsiteX1" fmla="*/ 2298700 w 5181600"/>
                  <a:gd name="connsiteY1" fmla="*/ 0 h 793750"/>
                  <a:gd name="connsiteX2" fmla="*/ 2946400 w 5181600"/>
                  <a:gd name="connsiteY2" fmla="*/ 0 h 793750"/>
                  <a:gd name="connsiteX3" fmla="*/ 5181600 w 5181600"/>
                  <a:gd name="connsiteY3" fmla="*/ 3175 h 793750"/>
                  <a:gd name="connsiteX4" fmla="*/ 5181600 w 5181600"/>
                  <a:gd name="connsiteY4" fmla="*/ 793750 h 793750"/>
                  <a:gd name="connsiteX5" fmla="*/ 0 w 5181600"/>
                  <a:gd name="connsiteY5" fmla="*/ 793750 h 793750"/>
                  <a:gd name="connsiteX6" fmla="*/ 0 w 5181600"/>
                  <a:gd name="connsiteY6" fmla="*/ 3175 h 793750"/>
                  <a:gd name="connsiteX0" fmla="*/ 0 w 5181600"/>
                  <a:gd name="connsiteY0" fmla="*/ 3175 h 793750"/>
                  <a:gd name="connsiteX1" fmla="*/ 2298700 w 5181600"/>
                  <a:gd name="connsiteY1" fmla="*/ 0 h 793750"/>
                  <a:gd name="connsiteX2" fmla="*/ 2616200 w 5181600"/>
                  <a:gd name="connsiteY2" fmla="*/ 0 h 793750"/>
                  <a:gd name="connsiteX3" fmla="*/ 2946400 w 5181600"/>
                  <a:gd name="connsiteY3" fmla="*/ 0 h 793750"/>
                  <a:gd name="connsiteX4" fmla="*/ 5181600 w 5181600"/>
                  <a:gd name="connsiteY4" fmla="*/ 3175 h 793750"/>
                  <a:gd name="connsiteX5" fmla="*/ 5181600 w 5181600"/>
                  <a:gd name="connsiteY5" fmla="*/ 793750 h 793750"/>
                  <a:gd name="connsiteX6" fmla="*/ 0 w 5181600"/>
                  <a:gd name="connsiteY6" fmla="*/ 793750 h 793750"/>
                  <a:gd name="connsiteX7" fmla="*/ 0 w 5181600"/>
                  <a:gd name="connsiteY7" fmla="*/ 3175 h 793750"/>
                  <a:gd name="connsiteX0" fmla="*/ 0 w 5181600"/>
                  <a:gd name="connsiteY0" fmla="*/ 300831 h 1091406"/>
                  <a:gd name="connsiteX1" fmla="*/ 2298700 w 5181600"/>
                  <a:gd name="connsiteY1" fmla="*/ 297656 h 1091406"/>
                  <a:gd name="connsiteX2" fmla="*/ 2625725 w 5181600"/>
                  <a:gd name="connsiteY2" fmla="*/ 0 h 1091406"/>
                  <a:gd name="connsiteX3" fmla="*/ 2946400 w 5181600"/>
                  <a:gd name="connsiteY3" fmla="*/ 297656 h 1091406"/>
                  <a:gd name="connsiteX4" fmla="*/ 5181600 w 5181600"/>
                  <a:gd name="connsiteY4" fmla="*/ 300831 h 1091406"/>
                  <a:gd name="connsiteX5" fmla="*/ 5181600 w 5181600"/>
                  <a:gd name="connsiteY5" fmla="*/ 1091406 h 1091406"/>
                  <a:gd name="connsiteX6" fmla="*/ 0 w 5181600"/>
                  <a:gd name="connsiteY6" fmla="*/ 1091406 h 1091406"/>
                  <a:gd name="connsiteX7" fmla="*/ 0 w 5181600"/>
                  <a:gd name="connsiteY7" fmla="*/ 300831 h 1091406"/>
                  <a:gd name="connsiteX0" fmla="*/ 0 w 5181600"/>
                  <a:gd name="connsiteY0" fmla="*/ 300831 h 1091406"/>
                  <a:gd name="connsiteX1" fmla="*/ 2298700 w 5181600"/>
                  <a:gd name="connsiteY1" fmla="*/ 297656 h 1091406"/>
                  <a:gd name="connsiteX2" fmla="*/ 2625725 w 5181600"/>
                  <a:gd name="connsiteY2" fmla="*/ 0 h 1091406"/>
                  <a:gd name="connsiteX3" fmla="*/ 2922587 w 5181600"/>
                  <a:gd name="connsiteY3" fmla="*/ 297656 h 1091406"/>
                  <a:gd name="connsiteX4" fmla="*/ 5181600 w 5181600"/>
                  <a:gd name="connsiteY4" fmla="*/ 300831 h 1091406"/>
                  <a:gd name="connsiteX5" fmla="*/ 5181600 w 5181600"/>
                  <a:gd name="connsiteY5" fmla="*/ 1091406 h 1091406"/>
                  <a:gd name="connsiteX6" fmla="*/ 0 w 5181600"/>
                  <a:gd name="connsiteY6" fmla="*/ 1091406 h 1091406"/>
                  <a:gd name="connsiteX7" fmla="*/ 0 w 5181600"/>
                  <a:gd name="connsiteY7" fmla="*/ 300831 h 1091406"/>
                  <a:gd name="connsiteX0" fmla="*/ 0 w 5181600"/>
                  <a:gd name="connsiteY0" fmla="*/ 300831 h 1091406"/>
                  <a:gd name="connsiteX1" fmla="*/ 2322512 w 5181600"/>
                  <a:gd name="connsiteY1" fmla="*/ 297656 h 1091406"/>
                  <a:gd name="connsiteX2" fmla="*/ 2625725 w 5181600"/>
                  <a:gd name="connsiteY2" fmla="*/ 0 h 1091406"/>
                  <a:gd name="connsiteX3" fmla="*/ 2922587 w 5181600"/>
                  <a:gd name="connsiteY3" fmla="*/ 297656 h 1091406"/>
                  <a:gd name="connsiteX4" fmla="*/ 5181600 w 5181600"/>
                  <a:gd name="connsiteY4" fmla="*/ 300831 h 1091406"/>
                  <a:gd name="connsiteX5" fmla="*/ 5181600 w 5181600"/>
                  <a:gd name="connsiteY5" fmla="*/ 1091406 h 1091406"/>
                  <a:gd name="connsiteX6" fmla="*/ 0 w 5181600"/>
                  <a:gd name="connsiteY6" fmla="*/ 1091406 h 1091406"/>
                  <a:gd name="connsiteX7" fmla="*/ 0 w 5181600"/>
                  <a:gd name="connsiteY7" fmla="*/ 300831 h 1091406"/>
                  <a:gd name="connsiteX0" fmla="*/ 0 w 5181600"/>
                  <a:gd name="connsiteY0" fmla="*/ 300831 h 1091406"/>
                  <a:gd name="connsiteX1" fmla="*/ 2322512 w 5181600"/>
                  <a:gd name="connsiteY1" fmla="*/ 297656 h 1091406"/>
                  <a:gd name="connsiteX2" fmla="*/ 2625725 w 5181600"/>
                  <a:gd name="connsiteY2" fmla="*/ 0 h 1091406"/>
                  <a:gd name="connsiteX3" fmla="*/ 2922587 w 5181600"/>
                  <a:gd name="connsiteY3" fmla="*/ 297656 h 1091406"/>
                  <a:gd name="connsiteX4" fmla="*/ 5181600 w 5181600"/>
                  <a:gd name="connsiteY4" fmla="*/ 300831 h 1091406"/>
                  <a:gd name="connsiteX5" fmla="*/ 5181600 w 5181600"/>
                  <a:gd name="connsiteY5" fmla="*/ 1091406 h 1091406"/>
                  <a:gd name="connsiteX6" fmla="*/ 0 w 5181600"/>
                  <a:gd name="connsiteY6" fmla="*/ 1091406 h 1091406"/>
                  <a:gd name="connsiteX7" fmla="*/ 0 w 5181600"/>
                  <a:gd name="connsiteY7" fmla="*/ 300831 h 1091406"/>
                  <a:gd name="connsiteX0" fmla="*/ 0 w 5181600"/>
                  <a:gd name="connsiteY0" fmla="*/ 298450 h 1089025"/>
                  <a:gd name="connsiteX1" fmla="*/ 2322512 w 5181600"/>
                  <a:gd name="connsiteY1" fmla="*/ 295275 h 1089025"/>
                  <a:gd name="connsiteX2" fmla="*/ 2620962 w 5181600"/>
                  <a:gd name="connsiteY2" fmla="*/ 0 h 1089025"/>
                  <a:gd name="connsiteX3" fmla="*/ 2922587 w 5181600"/>
                  <a:gd name="connsiteY3" fmla="*/ 29527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2512 w 5181600"/>
                  <a:gd name="connsiteY1" fmla="*/ 295275 h 1089025"/>
                  <a:gd name="connsiteX2" fmla="*/ 2620962 w 5181600"/>
                  <a:gd name="connsiteY2" fmla="*/ 0 h 1089025"/>
                  <a:gd name="connsiteX3" fmla="*/ 2922587 w 5181600"/>
                  <a:gd name="connsiteY3" fmla="*/ 29527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2512 w 5181600"/>
                  <a:gd name="connsiteY1" fmla="*/ 295275 h 1089025"/>
                  <a:gd name="connsiteX2" fmla="*/ 2620962 w 5181600"/>
                  <a:gd name="connsiteY2" fmla="*/ 0 h 1089025"/>
                  <a:gd name="connsiteX3" fmla="*/ 2913062 w 5181600"/>
                  <a:gd name="connsiteY3" fmla="*/ 292893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2512 w 5181600"/>
                  <a:gd name="connsiteY1" fmla="*/ 295275 h 1089025"/>
                  <a:gd name="connsiteX2" fmla="*/ 2620962 w 5181600"/>
                  <a:gd name="connsiteY2" fmla="*/ 0 h 1089025"/>
                  <a:gd name="connsiteX3" fmla="*/ 2913062 w 5181600"/>
                  <a:gd name="connsiteY3" fmla="*/ 295274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0131 w 5181600"/>
                  <a:gd name="connsiteY1" fmla="*/ 297656 h 1089025"/>
                  <a:gd name="connsiteX2" fmla="*/ 2620962 w 5181600"/>
                  <a:gd name="connsiteY2" fmla="*/ 0 h 1089025"/>
                  <a:gd name="connsiteX3" fmla="*/ 2913062 w 5181600"/>
                  <a:gd name="connsiteY3" fmla="*/ 295274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0131 w 5181600"/>
                  <a:gd name="connsiteY1" fmla="*/ 297656 h 1089025"/>
                  <a:gd name="connsiteX2" fmla="*/ 2620962 w 5181600"/>
                  <a:gd name="connsiteY2" fmla="*/ 0 h 1089025"/>
                  <a:gd name="connsiteX3" fmla="*/ 2915443 w 5181600"/>
                  <a:gd name="connsiteY3" fmla="*/ 29765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0131 w 5181600"/>
                  <a:gd name="connsiteY1" fmla="*/ 297656 h 1089025"/>
                  <a:gd name="connsiteX2" fmla="*/ 2617787 w 5181600"/>
                  <a:gd name="connsiteY2" fmla="*/ 0 h 1089025"/>
                  <a:gd name="connsiteX3" fmla="*/ 2915443 w 5181600"/>
                  <a:gd name="connsiteY3" fmla="*/ 29765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0131 w 5181600"/>
                  <a:gd name="connsiteY1" fmla="*/ 297656 h 1089025"/>
                  <a:gd name="connsiteX2" fmla="*/ 2614612 w 5181600"/>
                  <a:gd name="connsiteY2" fmla="*/ 0 h 1089025"/>
                  <a:gd name="connsiteX3" fmla="*/ 2915443 w 5181600"/>
                  <a:gd name="connsiteY3" fmla="*/ 29765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80580 w 5181600"/>
                  <a:gd name="connsiteY1" fmla="*/ 304006 h 1089025"/>
                  <a:gd name="connsiteX2" fmla="*/ 2614612 w 5181600"/>
                  <a:gd name="connsiteY2" fmla="*/ 0 h 1089025"/>
                  <a:gd name="connsiteX3" fmla="*/ 2915443 w 5181600"/>
                  <a:gd name="connsiteY3" fmla="*/ 29765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80580 w 5181600"/>
                  <a:gd name="connsiteY1" fmla="*/ 304006 h 1089025"/>
                  <a:gd name="connsiteX2" fmla="*/ 2614612 w 5181600"/>
                  <a:gd name="connsiteY2" fmla="*/ 0 h 1089025"/>
                  <a:gd name="connsiteX3" fmla="*/ 2842905 w 5181600"/>
                  <a:gd name="connsiteY3" fmla="*/ 294480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80580 w 5181600"/>
                  <a:gd name="connsiteY1" fmla="*/ 304006 h 1089025"/>
                  <a:gd name="connsiteX2" fmla="*/ 2614612 w 5181600"/>
                  <a:gd name="connsiteY2" fmla="*/ 0 h 1089025"/>
                  <a:gd name="connsiteX3" fmla="*/ 2825980 w 5181600"/>
                  <a:gd name="connsiteY3" fmla="*/ 294480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85750 h 1076325"/>
                  <a:gd name="connsiteX1" fmla="*/ 2380580 w 5181600"/>
                  <a:gd name="connsiteY1" fmla="*/ 291306 h 1076325"/>
                  <a:gd name="connsiteX2" fmla="*/ 2602523 w 5181600"/>
                  <a:gd name="connsiteY2" fmla="*/ 0 h 1076325"/>
                  <a:gd name="connsiteX3" fmla="*/ 2825980 w 5181600"/>
                  <a:gd name="connsiteY3" fmla="*/ 281780 h 1076325"/>
                  <a:gd name="connsiteX4" fmla="*/ 5181600 w 5181600"/>
                  <a:gd name="connsiteY4" fmla="*/ 285750 h 1076325"/>
                  <a:gd name="connsiteX5" fmla="*/ 5181600 w 5181600"/>
                  <a:gd name="connsiteY5" fmla="*/ 1076325 h 1076325"/>
                  <a:gd name="connsiteX6" fmla="*/ 0 w 5181600"/>
                  <a:gd name="connsiteY6" fmla="*/ 1076325 h 1076325"/>
                  <a:gd name="connsiteX7" fmla="*/ 0 w 5181600"/>
                  <a:gd name="connsiteY7" fmla="*/ 285750 h 1076325"/>
                  <a:gd name="connsiteX0" fmla="*/ 0 w 5181600"/>
                  <a:gd name="connsiteY0" fmla="*/ 288925 h 1079500"/>
                  <a:gd name="connsiteX1" fmla="*/ 2380580 w 5181600"/>
                  <a:gd name="connsiteY1" fmla="*/ 294481 h 1079500"/>
                  <a:gd name="connsiteX2" fmla="*/ 2597687 w 5181600"/>
                  <a:gd name="connsiteY2" fmla="*/ 0 h 1079500"/>
                  <a:gd name="connsiteX3" fmla="*/ 2825980 w 5181600"/>
                  <a:gd name="connsiteY3" fmla="*/ 284955 h 1079500"/>
                  <a:gd name="connsiteX4" fmla="*/ 5181600 w 5181600"/>
                  <a:gd name="connsiteY4" fmla="*/ 288925 h 1079500"/>
                  <a:gd name="connsiteX5" fmla="*/ 5181600 w 5181600"/>
                  <a:gd name="connsiteY5" fmla="*/ 1079500 h 1079500"/>
                  <a:gd name="connsiteX6" fmla="*/ 0 w 5181600"/>
                  <a:gd name="connsiteY6" fmla="*/ 1079500 h 1079500"/>
                  <a:gd name="connsiteX7" fmla="*/ 0 w 5181600"/>
                  <a:gd name="connsiteY7" fmla="*/ 288925 h 1079500"/>
                  <a:gd name="connsiteX0" fmla="*/ 0 w 5181600"/>
                  <a:gd name="connsiteY0" fmla="*/ 288925 h 1079500"/>
                  <a:gd name="connsiteX1" fmla="*/ 2380580 w 5181600"/>
                  <a:gd name="connsiteY1" fmla="*/ 294481 h 1079500"/>
                  <a:gd name="connsiteX2" fmla="*/ 2600105 w 5181600"/>
                  <a:gd name="connsiteY2" fmla="*/ 0 h 1079500"/>
                  <a:gd name="connsiteX3" fmla="*/ 2825980 w 5181600"/>
                  <a:gd name="connsiteY3" fmla="*/ 284955 h 1079500"/>
                  <a:gd name="connsiteX4" fmla="*/ 5181600 w 5181600"/>
                  <a:gd name="connsiteY4" fmla="*/ 288925 h 1079500"/>
                  <a:gd name="connsiteX5" fmla="*/ 5181600 w 5181600"/>
                  <a:gd name="connsiteY5" fmla="*/ 1079500 h 1079500"/>
                  <a:gd name="connsiteX6" fmla="*/ 0 w 5181600"/>
                  <a:gd name="connsiteY6" fmla="*/ 1079500 h 1079500"/>
                  <a:gd name="connsiteX7" fmla="*/ 0 w 5181600"/>
                  <a:gd name="connsiteY7" fmla="*/ 288925 h 1079500"/>
                  <a:gd name="connsiteX0" fmla="*/ 0 w 5181600"/>
                  <a:gd name="connsiteY0" fmla="*/ 288925 h 1079500"/>
                  <a:gd name="connsiteX1" fmla="*/ 2380580 w 5181600"/>
                  <a:gd name="connsiteY1" fmla="*/ 294481 h 1079500"/>
                  <a:gd name="connsiteX2" fmla="*/ 2600105 w 5181600"/>
                  <a:gd name="connsiteY2" fmla="*/ 0 h 1079500"/>
                  <a:gd name="connsiteX3" fmla="*/ 2825980 w 5181600"/>
                  <a:gd name="connsiteY3" fmla="*/ 291305 h 1079500"/>
                  <a:gd name="connsiteX4" fmla="*/ 5181600 w 5181600"/>
                  <a:gd name="connsiteY4" fmla="*/ 288925 h 1079500"/>
                  <a:gd name="connsiteX5" fmla="*/ 5181600 w 5181600"/>
                  <a:gd name="connsiteY5" fmla="*/ 1079500 h 1079500"/>
                  <a:gd name="connsiteX6" fmla="*/ 0 w 5181600"/>
                  <a:gd name="connsiteY6" fmla="*/ 1079500 h 1079500"/>
                  <a:gd name="connsiteX7" fmla="*/ 0 w 5181600"/>
                  <a:gd name="connsiteY7" fmla="*/ 288925 h 107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1600" h="1079500">
                    <a:moveTo>
                      <a:pt x="0" y="288925"/>
                    </a:moveTo>
                    <a:lnTo>
                      <a:pt x="2380580" y="294481"/>
                    </a:lnTo>
                    <a:lnTo>
                      <a:pt x="2600105" y="0"/>
                    </a:lnTo>
                    <a:lnTo>
                      <a:pt x="2825980" y="291305"/>
                    </a:lnTo>
                    <a:lnTo>
                      <a:pt x="5181600" y="288925"/>
                    </a:lnTo>
                    <a:lnTo>
                      <a:pt x="5181600" y="1079500"/>
                    </a:lnTo>
                    <a:lnTo>
                      <a:pt x="0" y="1079500"/>
                    </a:lnTo>
                    <a:lnTo>
                      <a:pt x="0" y="288925"/>
                    </a:lnTo>
                    <a:close/>
                  </a:path>
                </a:pathLst>
              </a:custGeom>
              <a:solidFill>
                <a:schemeClr val="tx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4F4F4"/>
                  </a:solidFill>
                  <a:effectLst/>
                  <a:uLnTx/>
                  <a:uFillTx/>
                </a:endParaRPr>
              </a:p>
            </p:txBody>
          </p:sp>
        </p:grpSp>
        <p:sp>
          <p:nvSpPr>
            <p:cNvPr id="7" name="TextBox 6"/>
            <p:cNvSpPr txBox="1"/>
            <p:nvPr/>
          </p:nvSpPr>
          <p:spPr>
            <a:xfrm>
              <a:off x="1416831" y="9431793"/>
              <a:ext cx="6842969" cy="553998"/>
            </a:xfrm>
            <a:prstGeom prst="rect">
              <a:avLst/>
            </a:prstGeom>
            <a:noFill/>
          </p:spPr>
          <p:txBody>
            <a:bodyPr wrap="none" rtlCol="0">
              <a:normAutofit/>
            </a:bodyPr>
            <a:lstStyle/>
            <a:p>
              <a:pPr marL="0" marR="0" lvl="0" indent="0" algn="ctr" defTabSz="1828709"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FFFF"/>
                  </a:solidFill>
                  <a:effectLst/>
                  <a:uLnTx/>
                  <a:uFillTx/>
                  <a:latin typeface="Aleo"/>
                  <a:ea typeface="+mn-ea"/>
                  <a:cs typeface="+mn-cs"/>
                </a:rPr>
                <a:t>Singular,</a:t>
              </a:r>
              <a:r>
                <a:rPr kumimoji="0" lang="en-US" sz="3000" b="1" i="0" u="none" strike="noStrike" kern="0" cap="none" spc="0" normalizeH="0" noProof="0" dirty="0">
                  <a:ln>
                    <a:noFill/>
                  </a:ln>
                  <a:solidFill>
                    <a:srgbClr val="FFFFFF"/>
                  </a:solidFill>
                  <a:effectLst/>
                  <a:uLnTx/>
                  <a:uFillTx/>
                  <a:latin typeface="Aleo"/>
                  <a:ea typeface="+mn-ea"/>
                  <a:cs typeface="+mn-cs"/>
                </a:rPr>
                <a:t> </a:t>
              </a:r>
              <a:r>
                <a:rPr lang="en-US" sz="3000" b="1" kern="0" dirty="0">
                  <a:solidFill>
                    <a:srgbClr val="FFFFFF"/>
                  </a:solidFill>
                  <a:latin typeface="Aleo"/>
                </a:rPr>
                <a:t>Citizen</a:t>
              </a:r>
              <a:r>
                <a:rPr kumimoji="0" lang="en-US" sz="3000" b="1" i="0" u="none" strike="noStrike" kern="0" cap="none" spc="0" normalizeH="0" baseline="0" noProof="0" dirty="0">
                  <a:ln>
                    <a:noFill/>
                  </a:ln>
                  <a:solidFill>
                    <a:srgbClr val="FFFFFF"/>
                  </a:solidFill>
                  <a:effectLst/>
                  <a:uLnTx/>
                  <a:uFillTx/>
                  <a:latin typeface="Aleo"/>
                  <a:ea typeface="+mn-ea"/>
                  <a:cs typeface="+mn-cs"/>
                </a:rPr>
                <a:t>-Centric</a:t>
              </a:r>
              <a:r>
                <a:rPr kumimoji="0" lang="en-US" sz="3000" b="1" i="0" u="none" strike="noStrike" kern="0" cap="none" spc="0" normalizeH="0" noProof="0" dirty="0">
                  <a:ln>
                    <a:noFill/>
                  </a:ln>
                  <a:solidFill>
                    <a:srgbClr val="FFFFFF"/>
                  </a:solidFill>
                  <a:effectLst/>
                  <a:uLnTx/>
                  <a:uFillTx/>
                  <a:latin typeface="Aleo"/>
                  <a:ea typeface="+mn-ea"/>
                  <a:cs typeface="+mn-cs"/>
                </a:rPr>
                <a:t> </a:t>
              </a:r>
              <a:r>
                <a:rPr kumimoji="0" lang="en-US" sz="3000" b="1" i="0" u="none" strike="noStrike" kern="0" cap="none" spc="0" normalizeH="0" baseline="0" noProof="0" dirty="0">
                  <a:ln>
                    <a:noFill/>
                  </a:ln>
                  <a:solidFill>
                    <a:srgbClr val="FFFFFF"/>
                  </a:solidFill>
                  <a:effectLst/>
                  <a:uLnTx/>
                  <a:uFillTx/>
                  <a:latin typeface="Aleo"/>
                  <a:ea typeface="+mn-ea"/>
                  <a:cs typeface="+mn-cs"/>
                </a:rPr>
                <a:t>Identity</a:t>
              </a:r>
            </a:p>
          </p:txBody>
        </p:sp>
        <p:sp>
          <p:nvSpPr>
            <p:cNvPr id="22" name="TextBox 21"/>
            <p:cNvSpPr txBox="1"/>
            <p:nvPr/>
          </p:nvSpPr>
          <p:spPr>
            <a:xfrm>
              <a:off x="1480460" y="10275109"/>
              <a:ext cx="6716626" cy="1776384"/>
            </a:xfrm>
            <a:prstGeom prst="rect">
              <a:avLst/>
            </a:prstGeom>
            <a:noFill/>
          </p:spPr>
          <p:txBody>
            <a:bodyPr wrap="none" rtlCol="0">
              <a:norm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3" name="Group 92"/>
          <p:cNvGrpSpPr>
            <a:grpSpLocks noChangeAspect="1"/>
          </p:cNvGrpSpPr>
          <p:nvPr/>
        </p:nvGrpSpPr>
        <p:grpSpPr>
          <a:xfrm>
            <a:off x="8790002" y="9401000"/>
            <a:ext cx="6803996" cy="3623118"/>
            <a:chOff x="8790002" y="9020562"/>
            <a:chExt cx="6803996" cy="3262630"/>
          </a:xfrm>
        </p:grpSpPr>
        <p:grpSp>
          <p:nvGrpSpPr>
            <p:cNvPr id="92" name="Group 91"/>
            <p:cNvGrpSpPr>
              <a:grpSpLocks noChangeAspect="1"/>
            </p:cNvGrpSpPr>
            <p:nvPr/>
          </p:nvGrpSpPr>
          <p:grpSpPr>
            <a:xfrm>
              <a:off x="8790002" y="9020562"/>
              <a:ext cx="6803996" cy="3262630"/>
              <a:chOff x="8790002" y="9020562"/>
              <a:chExt cx="6803996" cy="3262630"/>
            </a:xfrm>
          </p:grpSpPr>
          <p:sp>
            <p:nvSpPr>
              <p:cNvPr id="27" name="Rectangle 26"/>
              <p:cNvSpPr>
                <a:spLocks noChangeAspect="1"/>
              </p:cNvSpPr>
              <p:nvPr/>
            </p:nvSpPr>
            <p:spPr>
              <a:xfrm>
                <a:off x="8790002" y="10107682"/>
                <a:ext cx="6803996" cy="2175510"/>
              </a:xfrm>
              <a:prstGeom prst="rect">
                <a:avLst/>
              </a:prstGeom>
              <a:solidFill>
                <a:srgbClr val="FFFFFF">
                  <a:alpha val="90000"/>
                </a:srgb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4F4F4"/>
                  </a:solidFill>
                  <a:effectLst/>
                  <a:uLnTx/>
                  <a:uFillTx/>
                </a:endParaRPr>
              </a:p>
            </p:txBody>
          </p:sp>
          <p:sp>
            <p:nvSpPr>
              <p:cNvPr id="28" name="Rectangle 4"/>
              <p:cNvSpPr>
                <a:spLocks noChangeAspect="1"/>
              </p:cNvSpPr>
              <p:nvPr/>
            </p:nvSpPr>
            <p:spPr>
              <a:xfrm>
                <a:off x="8790002" y="9020562"/>
                <a:ext cx="6803996" cy="1087120"/>
              </a:xfrm>
              <a:custGeom>
                <a:avLst/>
                <a:gdLst>
                  <a:gd name="connsiteX0" fmla="*/ 0 w 5181600"/>
                  <a:gd name="connsiteY0" fmla="*/ 0 h 790575"/>
                  <a:gd name="connsiteX1" fmla="*/ 5181600 w 5181600"/>
                  <a:gd name="connsiteY1" fmla="*/ 0 h 790575"/>
                  <a:gd name="connsiteX2" fmla="*/ 5181600 w 5181600"/>
                  <a:gd name="connsiteY2" fmla="*/ 790575 h 790575"/>
                  <a:gd name="connsiteX3" fmla="*/ 0 w 5181600"/>
                  <a:gd name="connsiteY3" fmla="*/ 790575 h 790575"/>
                  <a:gd name="connsiteX4" fmla="*/ 0 w 5181600"/>
                  <a:gd name="connsiteY4" fmla="*/ 0 h 790575"/>
                  <a:gd name="connsiteX0" fmla="*/ 0 w 5181600"/>
                  <a:gd name="connsiteY0" fmla="*/ 3175 h 793750"/>
                  <a:gd name="connsiteX1" fmla="*/ 2298700 w 5181600"/>
                  <a:gd name="connsiteY1" fmla="*/ 0 h 793750"/>
                  <a:gd name="connsiteX2" fmla="*/ 5181600 w 5181600"/>
                  <a:gd name="connsiteY2" fmla="*/ 3175 h 793750"/>
                  <a:gd name="connsiteX3" fmla="*/ 5181600 w 5181600"/>
                  <a:gd name="connsiteY3" fmla="*/ 793750 h 793750"/>
                  <a:gd name="connsiteX4" fmla="*/ 0 w 5181600"/>
                  <a:gd name="connsiteY4" fmla="*/ 793750 h 793750"/>
                  <a:gd name="connsiteX5" fmla="*/ 0 w 5181600"/>
                  <a:gd name="connsiteY5" fmla="*/ 3175 h 793750"/>
                  <a:gd name="connsiteX0" fmla="*/ 0 w 5181600"/>
                  <a:gd name="connsiteY0" fmla="*/ 3175 h 793750"/>
                  <a:gd name="connsiteX1" fmla="*/ 2298700 w 5181600"/>
                  <a:gd name="connsiteY1" fmla="*/ 0 h 793750"/>
                  <a:gd name="connsiteX2" fmla="*/ 2946400 w 5181600"/>
                  <a:gd name="connsiteY2" fmla="*/ 0 h 793750"/>
                  <a:gd name="connsiteX3" fmla="*/ 5181600 w 5181600"/>
                  <a:gd name="connsiteY3" fmla="*/ 3175 h 793750"/>
                  <a:gd name="connsiteX4" fmla="*/ 5181600 w 5181600"/>
                  <a:gd name="connsiteY4" fmla="*/ 793750 h 793750"/>
                  <a:gd name="connsiteX5" fmla="*/ 0 w 5181600"/>
                  <a:gd name="connsiteY5" fmla="*/ 793750 h 793750"/>
                  <a:gd name="connsiteX6" fmla="*/ 0 w 5181600"/>
                  <a:gd name="connsiteY6" fmla="*/ 3175 h 793750"/>
                  <a:gd name="connsiteX0" fmla="*/ 0 w 5181600"/>
                  <a:gd name="connsiteY0" fmla="*/ 3175 h 793750"/>
                  <a:gd name="connsiteX1" fmla="*/ 2298700 w 5181600"/>
                  <a:gd name="connsiteY1" fmla="*/ 0 h 793750"/>
                  <a:gd name="connsiteX2" fmla="*/ 2616200 w 5181600"/>
                  <a:gd name="connsiteY2" fmla="*/ 0 h 793750"/>
                  <a:gd name="connsiteX3" fmla="*/ 2946400 w 5181600"/>
                  <a:gd name="connsiteY3" fmla="*/ 0 h 793750"/>
                  <a:gd name="connsiteX4" fmla="*/ 5181600 w 5181600"/>
                  <a:gd name="connsiteY4" fmla="*/ 3175 h 793750"/>
                  <a:gd name="connsiteX5" fmla="*/ 5181600 w 5181600"/>
                  <a:gd name="connsiteY5" fmla="*/ 793750 h 793750"/>
                  <a:gd name="connsiteX6" fmla="*/ 0 w 5181600"/>
                  <a:gd name="connsiteY6" fmla="*/ 793750 h 793750"/>
                  <a:gd name="connsiteX7" fmla="*/ 0 w 5181600"/>
                  <a:gd name="connsiteY7" fmla="*/ 3175 h 793750"/>
                  <a:gd name="connsiteX0" fmla="*/ 0 w 5181600"/>
                  <a:gd name="connsiteY0" fmla="*/ 300831 h 1091406"/>
                  <a:gd name="connsiteX1" fmla="*/ 2298700 w 5181600"/>
                  <a:gd name="connsiteY1" fmla="*/ 297656 h 1091406"/>
                  <a:gd name="connsiteX2" fmla="*/ 2625725 w 5181600"/>
                  <a:gd name="connsiteY2" fmla="*/ 0 h 1091406"/>
                  <a:gd name="connsiteX3" fmla="*/ 2946400 w 5181600"/>
                  <a:gd name="connsiteY3" fmla="*/ 297656 h 1091406"/>
                  <a:gd name="connsiteX4" fmla="*/ 5181600 w 5181600"/>
                  <a:gd name="connsiteY4" fmla="*/ 300831 h 1091406"/>
                  <a:gd name="connsiteX5" fmla="*/ 5181600 w 5181600"/>
                  <a:gd name="connsiteY5" fmla="*/ 1091406 h 1091406"/>
                  <a:gd name="connsiteX6" fmla="*/ 0 w 5181600"/>
                  <a:gd name="connsiteY6" fmla="*/ 1091406 h 1091406"/>
                  <a:gd name="connsiteX7" fmla="*/ 0 w 5181600"/>
                  <a:gd name="connsiteY7" fmla="*/ 300831 h 1091406"/>
                  <a:gd name="connsiteX0" fmla="*/ 0 w 5181600"/>
                  <a:gd name="connsiteY0" fmla="*/ 300831 h 1091406"/>
                  <a:gd name="connsiteX1" fmla="*/ 2298700 w 5181600"/>
                  <a:gd name="connsiteY1" fmla="*/ 297656 h 1091406"/>
                  <a:gd name="connsiteX2" fmla="*/ 2625725 w 5181600"/>
                  <a:gd name="connsiteY2" fmla="*/ 0 h 1091406"/>
                  <a:gd name="connsiteX3" fmla="*/ 2922587 w 5181600"/>
                  <a:gd name="connsiteY3" fmla="*/ 297656 h 1091406"/>
                  <a:gd name="connsiteX4" fmla="*/ 5181600 w 5181600"/>
                  <a:gd name="connsiteY4" fmla="*/ 300831 h 1091406"/>
                  <a:gd name="connsiteX5" fmla="*/ 5181600 w 5181600"/>
                  <a:gd name="connsiteY5" fmla="*/ 1091406 h 1091406"/>
                  <a:gd name="connsiteX6" fmla="*/ 0 w 5181600"/>
                  <a:gd name="connsiteY6" fmla="*/ 1091406 h 1091406"/>
                  <a:gd name="connsiteX7" fmla="*/ 0 w 5181600"/>
                  <a:gd name="connsiteY7" fmla="*/ 300831 h 1091406"/>
                  <a:gd name="connsiteX0" fmla="*/ 0 w 5181600"/>
                  <a:gd name="connsiteY0" fmla="*/ 300831 h 1091406"/>
                  <a:gd name="connsiteX1" fmla="*/ 2322512 w 5181600"/>
                  <a:gd name="connsiteY1" fmla="*/ 297656 h 1091406"/>
                  <a:gd name="connsiteX2" fmla="*/ 2625725 w 5181600"/>
                  <a:gd name="connsiteY2" fmla="*/ 0 h 1091406"/>
                  <a:gd name="connsiteX3" fmla="*/ 2922587 w 5181600"/>
                  <a:gd name="connsiteY3" fmla="*/ 297656 h 1091406"/>
                  <a:gd name="connsiteX4" fmla="*/ 5181600 w 5181600"/>
                  <a:gd name="connsiteY4" fmla="*/ 300831 h 1091406"/>
                  <a:gd name="connsiteX5" fmla="*/ 5181600 w 5181600"/>
                  <a:gd name="connsiteY5" fmla="*/ 1091406 h 1091406"/>
                  <a:gd name="connsiteX6" fmla="*/ 0 w 5181600"/>
                  <a:gd name="connsiteY6" fmla="*/ 1091406 h 1091406"/>
                  <a:gd name="connsiteX7" fmla="*/ 0 w 5181600"/>
                  <a:gd name="connsiteY7" fmla="*/ 300831 h 1091406"/>
                  <a:gd name="connsiteX0" fmla="*/ 0 w 5181600"/>
                  <a:gd name="connsiteY0" fmla="*/ 300831 h 1091406"/>
                  <a:gd name="connsiteX1" fmla="*/ 2322512 w 5181600"/>
                  <a:gd name="connsiteY1" fmla="*/ 297656 h 1091406"/>
                  <a:gd name="connsiteX2" fmla="*/ 2625725 w 5181600"/>
                  <a:gd name="connsiteY2" fmla="*/ 0 h 1091406"/>
                  <a:gd name="connsiteX3" fmla="*/ 2922587 w 5181600"/>
                  <a:gd name="connsiteY3" fmla="*/ 297656 h 1091406"/>
                  <a:gd name="connsiteX4" fmla="*/ 5181600 w 5181600"/>
                  <a:gd name="connsiteY4" fmla="*/ 300831 h 1091406"/>
                  <a:gd name="connsiteX5" fmla="*/ 5181600 w 5181600"/>
                  <a:gd name="connsiteY5" fmla="*/ 1091406 h 1091406"/>
                  <a:gd name="connsiteX6" fmla="*/ 0 w 5181600"/>
                  <a:gd name="connsiteY6" fmla="*/ 1091406 h 1091406"/>
                  <a:gd name="connsiteX7" fmla="*/ 0 w 5181600"/>
                  <a:gd name="connsiteY7" fmla="*/ 300831 h 1091406"/>
                  <a:gd name="connsiteX0" fmla="*/ 0 w 5181600"/>
                  <a:gd name="connsiteY0" fmla="*/ 298450 h 1089025"/>
                  <a:gd name="connsiteX1" fmla="*/ 2322512 w 5181600"/>
                  <a:gd name="connsiteY1" fmla="*/ 295275 h 1089025"/>
                  <a:gd name="connsiteX2" fmla="*/ 2620962 w 5181600"/>
                  <a:gd name="connsiteY2" fmla="*/ 0 h 1089025"/>
                  <a:gd name="connsiteX3" fmla="*/ 2922587 w 5181600"/>
                  <a:gd name="connsiteY3" fmla="*/ 29527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2512 w 5181600"/>
                  <a:gd name="connsiteY1" fmla="*/ 295275 h 1089025"/>
                  <a:gd name="connsiteX2" fmla="*/ 2620962 w 5181600"/>
                  <a:gd name="connsiteY2" fmla="*/ 0 h 1089025"/>
                  <a:gd name="connsiteX3" fmla="*/ 2922587 w 5181600"/>
                  <a:gd name="connsiteY3" fmla="*/ 29527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2512 w 5181600"/>
                  <a:gd name="connsiteY1" fmla="*/ 295275 h 1089025"/>
                  <a:gd name="connsiteX2" fmla="*/ 2620962 w 5181600"/>
                  <a:gd name="connsiteY2" fmla="*/ 0 h 1089025"/>
                  <a:gd name="connsiteX3" fmla="*/ 2913062 w 5181600"/>
                  <a:gd name="connsiteY3" fmla="*/ 292893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2512 w 5181600"/>
                  <a:gd name="connsiteY1" fmla="*/ 295275 h 1089025"/>
                  <a:gd name="connsiteX2" fmla="*/ 2620962 w 5181600"/>
                  <a:gd name="connsiteY2" fmla="*/ 0 h 1089025"/>
                  <a:gd name="connsiteX3" fmla="*/ 2913062 w 5181600"/>
                  <a:gd name="connsiteY3" fmla="*/ 295274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0131 w 5181600"/>
                  <a:gd name="connsiteY1" fmla="*/ 297656 h 1089025"/>
                  <a:gd name="connsiteX2" fmla="*/ 2620962 w 5181600"/>
                  <a:gd name="connsiteY2" fmla="*/ 0 h 1089025"/>
                  <a:gd name="connsiteX3" fmla="*/ 2913062 w 5181600"/>
                  <a:gd name="connsiteY3" fmla="*/ 295274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0131 w 5181600"/>
                  <a:gd name="connsiteY1" fmla="*/ 297656 h 1089025"/>
                  <a:gd name="connsiteX2" fmla="*/ 2620962 w 5181600"/>
                  <a:gd name="connsiteY2" fmla="*/ 0 h 1089025"/>
                  <a:gd name="connsiteX3" fmla="*/ 2915443 w 5181600"/>
                  <a:gd name="connsiteY3" fmla="*/ 29765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0131 w 5181600"/>
                  <a:gd name="connsiteY1" fmla="*/ 297656 h 1089025"/>
                  <a:gd name="connsiteX2" fmla="*/ 2617787 w 5181600"/>
                  <a:gd name="connsiteY2" fmla="*/ 0 h 1089025"/>
                  <a:gd name="connsiteX3" fmla="*/ 2915443 w 5181600"/>
                  <a:gd name="connsiteY3" fmla="*/ 29765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0131 w 5181600"/>
                  <a:gd name="connsiteY1" fmla="*/ 297656 h 1089025"/>
                  <a:gd name="connsiteX2" fmla="*/ 2614612 w 5181600"/>
                  <a:gd name="connsiteY2" fmla="*/ 0 h 1089025"/>
                  <a:gd name="connsiteX3" fmla="*/ 2915443 w 5181600"/>
                  <a:gd name="connsiteY3" fmla="*/ 29765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80580 w 5181600"/>
                  <a:gd name="connsiteY1" fmla="*/ 304006 h 1089025"/>
                  <a:gd name="connsiteX2" fmla="*/ 2614612 w 5181600"/>
                  <a:gd name="connsiteY2" fmla="*/ 0 h 1089025"/>
                  <a:gd name="connsiteX3" fmla="*/ 2915443 w 5181600"/>
                  <a:gd name="connsiteY3" fmla="*/ 29765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80580 w 5181600"/>
                  <a:gd name="connsiteY1" fmla="*/ 304006 h 1089025"/>
                  <a:gd name="connsiteX2" fmla="*/ 2614612 w 5181600"/>
                  <a:gd name="connsiteY2" fmla="*/ 0 h 1089025"/>
                  <a:gd name="connsiteX3" fmla="*/ 2842905 w 5181600"/>
                  <a:gd name="connsiteY3" fmla="*/ 294480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80580 w 5181600"/>
                  <a:gd name="connsiteY1" fmla="*/ 304006 h 1089025"/>
                  <a:gd name="connsiteX2" fmla="*/ 2614612 w 5181600"/>
                  <a:gd name="connsiteY2" fmla="*/ 0 h 1089025"/>
                  <a:gd name="connsiteX3" fmla="*/ 2825980 w 5181600"/>
                  <a:gd name="connsiteY3" fmla="*/ 294480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85750 h 1076325"/>
                  <a:gd name="connsiteX1" fmla="*/ 2380580 w 5181600"/>
                  <a:gd name="connsiteY1" fmla="*/ 291306 h 1076325"/>
                  <a:gd name="connsiteX2" fmla="*/ 2602523 w 5181600"/>
                  <a:gd name="connsiteY2" fmla="*/ 0 h 1076325"/>
                  <a:gd name="connsiteX3" fmla="*/ 2825980 w 5181600"/>
                  <a:gd name="connsiteY3" fmla="*/ 281780 h 1076325"/>
                  <a:gd name="connsiteX4" fmla="*/ 5181600 w 5181600"/>
                  <a:gd name="connsiteY4" fmla="*/ 285750 h 1076325"/>
                  <a:gd name="connsiteX5" fmla="*/ 5181600 w 5181600"/>
                  <a:gd name="connsiteY5" fmla="*/ 1076325 h 1076325"/>
                  <a:gd name="connsiteX6" fmla="*/ 0 w 5181600"/>
                  <a:gd name="connsiteY6" fmla="*/ 1076325 h 1076325"/>
                  <a:gd name="connsiteX7" fmla="*/ 0 w 5181600"/>
                  <a:gd name="connsiteY7" fmla="*/ 285750 h 1076325"/>
                  <a:gd name="connsiteX0" fmla="*/ 0 w 5181600"/>
                  <a:gd name="connsiteY0" fmla="*/ 288925 h 1079500"/>
                  <a:gd name="connsiteX1" fmla="*/ 2380580 w 5181600"/>
                  <a:gd name="connsiteY1" fmla="*/ 294481 h 1079500"/>
                  <a:gd name="connsiteX2" fmla="*/ 2597687 w 5181600"/>
                  <a:gd name="connsiteY2" fmla="*/ 0 h 1079500"/>
                  <a:gd name="connsiteX3" fmla="*/ 2825980 w 5181600"/>
                  <a:gd name="connsiteY3" fmla="*/ 284955 h 1079500"/>
                  <a:gd name="connsiteX4" fmla="*/ 5181600 w 5181600"/>
                  <a:gd name="connsiteY4" fmla="*/ 288925 h 1079500"/>
                  <a:gd name="connsiteX5" fmla="*/ 5181600 w 5181600"/>
                  <a:gd name="connsiteY5" fmla="*/ 1079500 h 1079500"/>
                  <a:gd name="connsiteX6" fmla="*/ 0 w 5181600"/>
                  <a:gd name="connsiteY6" fmla="*/ 1079500 h 1079500"/>
                  <a:gd name="connsiteX7" fmla="*/ 0 w 5181600"/>
                  <a:gd name="connsiteY7" fmla="*/ 288925 h 1079500"/>
                  <a:gd name="connsiteX0" fmla="*/ 0 w 5181600"/>
                  <a:gd name="connsiteY0" fmla="*/ 288925 h 1079500"/>
                  <a:gd name="connsiteX1" fmla="*/ 2380580 w 5181600"/>
                  <a:gd name="connsiteY1" fmla="*/ 294481 h 1079500"/>
                  <a:gd name="connsiteX2" fmla="*/ 2600105 w 5181600"/>
                  <a:gd name="connsiteY2" fmla="*/ 0 h 1079500"/>
                  <a:gd name="connsiteX3" fmla="*/ 2825980 w 5181600"/>
                  <a:gd name="connsiteY3" fmla="*/ 284955 h 1079500"/>
                  <a:gd name="connsiteX4" fmla="*/ 5181600 w 5181600"/>
                  <a:gd name="connsiteY4" fmla="*/ 288925 h 1079500"/>
                  <a:gd name="connsiteX5" fmla="*/ 5181600 w 5181600"/>
                  <a:gd name="connsiteY5" fmla="*/ 1079500 h 1079500"/>
                  <a:gd name="connsiteX6" fmla="*/ 0 w 5181600"/>
                  <a:gd name="connsiteY6" fmla="*/ 1079500 h 1079500"/>
                  <a:gd name="connsiteX7" fmla="*/ 0 w 5181600"/>
                  <a:gd name="connsiteY7" fmla="*/ 288925 h 1079500"/>
                  <a:gd name="connsiteX0" fmla="*/ 0 w 5181600"/>
                  <a:gd name="connsiteY0" fmla="*/ 288925 h 1079500"/>
                  <a:gd name="connsiteX1" fmla="*/ 2380580 w 5181600"/>
                  <a:gd name="connsiteY1" fmla="*/ 294481 h 1079500"/>
                  <a:gd name="connsiteX2" fmla="*/ 2600105 w 5181600"/>
                  <a:gd name="connsiteY2" fmla="*/ 0 h 1079500"/>
                  <a:gd name="connsiteX3" fmla="*/ 2825980 w 5181600"/>
                  <a:gd name="connsiteY3" fmla="*/ 291305 h 1079500"/>
                  <a:gd name="connsiteX4" fmla="*/ 5181600 w 5181600"/>
                  <a:gd name="connsiteY4" fmla="*/ 288925 h 1079500"/>
                  <a:gd name="connsiteX5" fmla="*/ 5181600 w 5181600"/>
                  <a:gd name="connsiteY5" fmla="*/ 1079500 h 1079500"/>
                  <a:gd name="connsiteX6" fmla="*/ 0 w 5181600"/>
                  <a:gd name="connsiteY6" fmla="*/ 1079500 h 1079500"/>
                  <a:gd name="connsiteX7" fmla="*/ 0 w 5181600"/>
                  <a:gd name="connsiteY7" fmla="*/ 288925 h 107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1600" h="1079500">
                    <a:moveTo>
                      <a:pt x="0" y="288925"/>
                    </a:moveTo>
                    <a:lnTo>
                      <a:pt x="2380580" y="294481"/>
                    </a:lnTo>
                    <a:lnTo>
                      <a:pt x="2600105" y="0"/>
                    </a:lnTo>
                    <a:lnTo>
                      <a:pt x="2825980" y="291305"/>
                    </a:lnTo>
                    <a:lnTo>
                      <a:pt x="5181600" y="288925"/>
                    </a:lnTo>
                    <a:lnTo>
                      <a:pt x="5181600" y="1079500"/>
                    </a:lnTo>
                    <a:lnTo>
                      <a:pt x="0" y="1079500"/>
                    </a:lnTo>
                    <a:lnTo>
                      <a:pt x="0" y="288925"/>
                    </a:lnTo>
                    <a:close/>
                  </a:path>
                </a:pathLst>
              </a:custGeom>
              <a:solidFill>
                <a:schemeClr val="accent3"/>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4F4F4"/>
                  </a:solidFill>
                  <a:effectLst/>
                  <a:uLnTx/>
                  <a:uFillTx/>
                </a:endParaRPr>
              </a:p>
            </p:txBody>
          </p:sp>
        </p:grpSp>
        <p:sp>
          <p:nvSpPr>
            <p:cNvPr id="29" name="TextBox 28"/>
            <p:cNvSpPr txBox="1"/>
            <p:nvPr/>
          </p:nvSpPr>
          <p:spPr>
            <a:xfrm>
              <a:off x="8799622" y="9431793"/>
              <a:ext cx="6794376" cy="553998"/>
            </a:xfrm>
            <a:prstGeom prst="rect">
              <a:avLst/>
            </a:prstGeom>
            <a:noFill/>
          </p:spPr>
          <p:txBody>
            <a:bodyPr wrap="none" rtlCol="0">
              <a:normAutofit/>
            </a:bodyPr>
            <a:lstStyle/>
            <a:p>
              <a:pPr marL="0" marR="0" lvl="0" indent="0" algn="ctr" defTabSz="1828709"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FFFF"/>
                  </a:solidFill>
                  <a:effectLst/>
                  <a:uLnTx/>
                  <a:uFillTx/>
                  <a:latin typeface="Aleo"/>
                  <a:ea typeface="+mn-ea"/>
                  <a:cs typeface="+mn-cs"/>
                </a:rPr>
                <a:t>Identity</a:t>
              </a:r>
              <a:r>
                <a:rPr kumimoji="0" lang="en-US" sz="3000" b="1" i="0" u="none" strike="noStrike" kern="0" cap="none" spc="0" normalizeH="0" noProof="0" dirty="0">
                  <a:ln>
                    <a:noFill/>
                  </a:ln>
                  <a:solidFill>
                    <a:srgbClr val="FFFFFF"/>
                  </a:solidFill>
                  <a:effectLst/>
                  <a:uLnTx/>
                  <a:uFillTx/>
                  <a:latin typeface="Aleo"/>
                  <a:ea typeface="+mn-ea"/>
                  <a:cs typeface="+mn-cs"/>
                </a:rPr>
                <a:t> </a:t>
              </a:r>
              <a:r>
                <a:rPr kumimoji="0" lang="en-US" sz="3000" b="1" i="0" u="none" strike="noStrike" kern="0" cap="none" spc="0" normalizeH="0" baseline="0" noProof="0" dirty="0">
                  <a:ln>
                    <a:noFill/>
                  </a:ln>
                  <a:solidFill>
                    <a:srgbClr val="FFFFFF"/>
                  </a:solidFill>
                  <a:effectLst/>
                  <a:uLnTx/>
                  <a:uFillTx/>
                  <a:latin typeface="Aleo"/>
                  <a:ea typeface="+mn-ea"/>
                  <a:cs typeface="+mn-cs"/>
                </a:rPr>
                <a:t>Attributes &amp; Attestations</a:t>
              </a:r>
            </a:p>
          </p:txBody>
        </p:sp>
      </p:grpSp>
      <p:grpSp>
        <p:nvGrpSpPr>
          <p:cNvPr id="95" name="Group 94"/>
          <p:cNvGrpSpPr>
            <a:grpSpLocks noChangeAspect="1"/>
          </p:cNvGrpSpPr>
          <p:nvPr/>
        </p:nvGrpSpPr>
        <p:grpSpPr>
          <a:xfrm>
            <a:off x="16163172" y="9401000"/>
            <a:ext cx="6803997" cy="3623118"/>
            <a:chOff x="16163172" y="9020562"/>
            <a:chExt cx="6803997" cy="3262630"/>
          </a:xfrm>
        </p:grpSpPr>
        <p:grpSp>
          <p:nvGrpSpPr>
            <p:cNvPr id="94" name="Group 93"/>
            <p:cNvGrpSpPr>
              <a:grpSpLocks noChangeAspect="1"/>
            </p:cNvGrpSpPr>
            <p:nvPr/>
          </p:nvGrpSpPr>
          <p:grpSpPr>
            <a:xfrm>
              <a:off x="16163172" y="9020562"/>
              <a:ext cx="6803996" cy="3262630"/>
              <a:chOff x="16163172" y="9020562"/>
              <a:chExt cx="6803996" cy="3262630"/>
            </a:xfrm>
          </p:grpSpPr>
          <p:sp>
            <p:nvSpPr>
              <p:cNvPr id="31" name="Rectangle 30"/>
              <p:cNvSpPr>
                <a:spLocks noChangeAspect="1"/>
              </p:cNvSpPr>
              <p:nvPr/>
            </p:nvSpPr>
            <p:spPr>
              <a:xfrm>
                <a:off x="16163172" y="10107682"/>
                <a:ext cx="6803996" cy="2175510"/>
              </a:xfrm>
              <a:prstGeom prst="rect">
                <a:avLst/>
              </a:prstGeom>
              <a:solidFill>
                <a:srgbClr val="FFFFFF">
                  <a:alpha val="90000"/>
                </a:srgb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4F4F4"/>
                  </a:solidFill>
                  <a:effectLst/>
                  <a:uLnTx/>
                  <a:uFillTx/>
                </a:endParaRPr>
              </a:p>
            </p:txBody>
          </p:sp>
          <p:sp>
            <p:nvSpPr>
              <p:cNvPr id="32" name="Rectangle 4"/>
              <p:cNvSpPr>
                <a:spLocks noChangeAspect="1"/>
              </p:cNvSpPr>
              <p:nvPr/>
            </p:nvSpPr>
            <p:spPr>
              <a:xfrm>
                <a:off x="16163172" y="9020562"/>
                <a:ext cx="6803996" cy="1087120"/>
              </a:xfrm>
              <a:custGeom>
                <a:avLst/>
                <a:gdLst>
                  <a:gd name="connsiteX0" fmla="*/ 0 w 5181600"/>
                  <a:gd name="connsiteY0" fmla="*/ 0 h 790575"/>
                  <a:gd name="connsiteX1" fmla="*/ 5181600 w 5181600"/>
                  <a:gd name="connsiteY1" fmla="*/ 0 h 790575"/>
                  <a:gd name="connsiteX2" fmla="*/ 5181600 w 5181600"/>
                  <a:gd name="connsiteY2" fmla="*/ 790575 h 790575"/>
                  <a:gd name="connsiteX3" fmla="*/ 0 w 5181600"/>
                  <a:gd name="connsiteY3" fmla="*/ 790575 h 790575"/>
                  <a:gd name="connsiteX4" fmla="*/ 0 w 5181600"/>
                  <a:gd name="connsiteY4" fmla="*/ 0 h 790575"/>
                  <a:gd name="connsiteX0" fmla="*/ 0 w 5181600"/>
                  <a:gd name="connsiteY0" fmla="*/ 3175 h 793750"/>
                  <a:gd name="connsiteX1" fmla="*/ 2298700 w 5181600"/>
                  <a:gd name="connsiteY1" fmla="*/ 0 h 793750"/>
                  <a:gd name="connsiteX2" fmla="*/ 5181600 w 5181600"/>
                  <a:gd name="connsiteY2" fmla="*/ 3175 h 793750"/>
                  <a:gd name="connsiteX3" fmla="*/ 5181600 w 5181600"/>
                  <a:gd name="connsiteY3" fmla="*/ 793750 h 793750"/>
                  <a:gd name="connsiteX4" fmla="*/ 0 w 5181600"/>
                  <a:gd name="connsiteY4" fmla="*/ 793750 h 793750"/>
                  <a:gd name="connsiteX5" fmla="*/ 0 w 5181600"/>
                  <a:gd name="connsiteY5" fmla="*/ 3175 h 793750"/>
                  <a:gd name="connsiteX0" fmla="*/ 0 w 5181600"/>
                  <a:gd name="connsiteY0" fmla="*/ 3175 h 793750"/>
                  <a:gd name="connsiteX1" fmla="*/ 2298700 w 5181600"/>
                  <a:gd name="connsiteY1" fmla="*/ 0 h 793750"/>
                  <a:gd name="connsiteX2" fmla="*/ 2946400 w 5181600"/>
                  <a:gd name="connsiteY2" fmla="*/ 0 h 793750"/>
                  <a:gd name="connsiteX3" fmla="*/ 5181600 w 5181600"/>
                  <a:gd name="connsiteY3" fmla="*/ 3175 h 793750"/>
                  <a:gd name="connsiteX4" fmla="*/ 5181600 w 5181600"/>
                  <a:gd name="connsiteY4" fmla="*/ 793750 h 793750"/>
                  <a:gd name="connsiteX5" fmla="*/ 0 w 5181600"/>
                  <a:gd name="connsiteY5" fmla="*/ 793750 h 793750"/>
                  <a:gd name="connsiteX6" fmla="*/ 0 w 5181600"/>
                  <a:gd name="connsiteY6" fmla="*/ 3175 h 793750"/>
                  <a:gd name="connsiteX0" fmla="*/ 0 w 5181600"/>
                  <a:gd name="connsiteY0" fmla="*/ 3175 h 793750"/>
                  <a:gd name="connsiteX1" fmla="*/ 2298700 w 5181600"/>
                  <a:gd name="connsiteY1" fmla="*/ 0 h 793750"/>
                  <a:gd name="connsiteX2" fmla="*/ 2616200 w 5181600"/>
                  <a:gd name="connsiteY2" fmla="*/ 0 h 793750"/>
                  <a:gd name="connsiteX3" fmla="*/ 2946400 w 5181600"/>
                  <a:gd name="connsiteY3" fmla="*/ 0 h 793750"/>
                  <a:gd name="connsiteX4" fmla="*/ 5181600 w 5181600"/>
                  <a:gd name="connsiteY4" fmla="*/ 3175 h 793750"/>
                  <a:gd name="connsiteX5" fmla="*/ 5181600 w 5181600"/>
                  <a:gd name="connsiteY5" fmla="*/ 793750 h 793750"/>
                  <a:gd name="connsiteX6" fmla="*/ 0 w 5181600"/>
                  <a:gd name="connsiteY6" fmla="*/ 793750 h 793750"/>
                  <a:gd name="connsiteX7" fmla="*/ 0 w 5181600"/>
                  <a:gd name="connsiteY7" fmla="*/ 3175 h 793750"/>
                  <a:gd name="connsiteX0" fmla="*/ 0 w 5181600"/>
                  <a:gd name="connsiteY0" fmla="*/ 300831 h 1091406"/>
                  <a:gd name="connsiteX1" fmla="*/ 2298700 w 5181600"/>
                  <a:gd name="connsiteY1" fmla="*/ 297656 h 1091406"/>
                  <a:gd name="connsiteX2" fmla="*/ 2625725 w 5181600"/>
                  <a:gd name="connsiteY2" fmla="*/ 0 h 1091406"/>
                  <a:gd name="connsiteX3" fmla="*/ 2946400 w 5181600"/>
                  <a:gd name="connsiteY3" fmla="*/ 297656 h 1091406"/>
                  <a:gd name="connsiteX4" fmla="*/ 5181600 w 5181600"/>
                  <a:gd name="connsiteY4" fmla="*/ 300831 h 1091406"/>
                  <a:gd name="connsiteX5" fmla="*/ 5181600 w 5181600"/>
                  <a:gd name="connsiteY5" fmla="*/ 1091406 h 1091406"/>
                  <a:gd name="connsiteX6" fmla="*/ 0 w 5181600"/>
                  <a:gd name="connsiteY6" fmla="*/ 1091406 h 1091406"/>
                  <a:gd name="connsiteX7" fmla="*/ 0 w 5181600"/>
                  <a:gd name="connsiteY7" fmla="*/ 300831 h 1091406"/>
                  <a:gd name="connsiteX0" fmla="*/ 0 w 5181600"/>
                  <a:gd name="connsiteY0" fmla="*/ 300831 h 1091406"/>
                  <a:gd name="connsiteX1" fmla="*/ 2298700 w 5181600"/>
                  <a:gd name="connsiteY1" fmla="*/ 297656 h 1091406"/>
                  <a:gd name="connsiteX2" fmla="*/ 2625725 w 5181600"/>
                  <a:gd name="connsiteY2" fmla="*/ 0 h 1091406"/>
                  <a:gd name="connsiteX3" fmla="*/ 2922587 w 5181600"/>
                  <a:gd name="connsiteY3" fmla="*/ 297656 h 1091406"/>
                  <a:gd name="connsiteX4" fmla="*/ 5181600 w 5181600"/>
                  <a:gd name="connsiteY4" fmla="*/ 300831 h 1091406"/>
                  <a:gd name="connsiteX5" fmla="*/ 5181600 w 5181600"/>
                  <a:gd name="connsiteY5" fmla="*/ 1091406 h 1091406"/>
                  <a:gd name="connsiteX6" fmla="*/ 0 w 5181600"/>
                  <a:gd name="connsiteY6" fmla="*/ 1091406 h 1091406"/>
                  <a:gd name="connsiteX7" fmla="*/ 0 w 5181600"/>
                  <a:gd name="connsiteY7" fmla="*/ 300831 h 1091406"/>
                  <a:gd name="connsiteX0" fmla="*/ 0 w 5181600"/>
                  <a:gd name="connsiteY0" fmla="*/ 300831 h 1091406"/>
                  <a:gd name="connsiteX1" fmla="*/ 2322512 w 5181600"/>
                  <a:gd name="connsiteY1" fmla="*/ 297656 h 1091406"/>
                  <a:gd name="connsiteX2" fmla="*/ 2625725 w 5181600"/>
                  <a:gd name="connsiteY2" fmla="*/ 0 h 1091406"/>
                  <a:gd name="connsiteX3" fmla="*/ 2922587 w 5181600"/>
                  <a:gd name="connsiteY3" fmla="*/ 297656 h 1091406"/>
                  <a:gd name="connsiteX4" fmla="*/ 5181600 w 5181600"/>
                  <a:gd name="connsiteY4" fmla="*/ 300831 h 1091406"/>
                  <a:gd name="connsiteX5" fmla="*/ 5181600 w 5181600"/>
                  <a:gd name="connsiteY5" fmla="*/ 1091406 h 1091406"/>
                  <a:gd name="connsiteX6" fmla="*/ 0 w 5181600"/>
                  <a:gd name="connsiteY6" fmla="*/ 1091406 h 1091406"/>
                  <a:gd name="connsiteX7" fmla="*/ 0 w 5181600"/>
                  <a:gd name="connsiteY7" fmla="*/ 300831 h 1091406"/>
                  <a:gd name="connsiteX0" fmla="*/ 0 w 5181600"/>
                  <a:gd name="connsiteY0" fmla="*/ 300831 h 1091406"/>
                  <a:gd name="connsiteX1" fmla="*/ 2322512 w 5181600"/>
                  <a:gd name="connsiteY1" fmla="*/ 297656 h 1091406"/>
                  <a:gd name="connsiteX2" fmla="*/ 2625725 w 5181600"/>
                  <a:gd name="connsiteY2" fmla="*/ 0 h 1091406"/>
                  <a:gd name="connsiteX3" fmla="*/ 2922587 w 5181600"/>
                  <a:gd name="connsiteY3" fmla="*/ 297656 h 1091406"/>
                  <a:gd name="connsiteX4" fmla="*/ 5181600 w 5181600"/>
                  <a:gd name="connsiteY4" fmla="*/ 300831 h 1091406"/>
                  <a:gd name="connsiteX5" fmla="*/ 5181600 w 5181600"/>
                  <a:gd name="connsiteY5" fmla="*/ 1091406 h 1091406"/>
                  <a:gd name="connsiteX6" fmla="*/ 0 w 5181600"/>
                  <a:gd name="connsiteY6" fmla="*/ 1091406 h 1091406"/>
                  <a:gd name="connsiteX7" fmla="*/ 0 w 5181600"/>
                  <a:gd name="connsiteY7" fmla="*/ 300831 h 1091406"/>
                  <a:gd name="connsiteX0" fmla="*/ 0 w 5181600"/>
                  <a:gd name="connsiteY0" fmla="*/ 298450 h 1089025"/>
                  <a:gd name="connsiteX1" fmla="*/ 2322512 w 5181600"/>
                  <a:gd name="connsiteY1" fmla="*/ 295275 h 1089025"/>
                  <a:gd name="connsiteX2" fmla="*/ 2620962 w 5181600"/>
                  <a:gd name="connsiteY2" fmla="*/ 0 h 1089025"/>
                  <a:gd name="connsiteX3" fmla="*/ 2922587 w 5181600"/>
                  <a:gd name="connsiteY3" fmla="*/ 29527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2512 w 5181600"/>
                  <a:gd name="connsiteY1" fmla="*/ 295275 h 1089025"/>
                  <a:gd name="connsiteX2" fmla="*/ 2620962 w 5181600"/>
                  <a:gd name="connsiteY2" fmla="*/ 0 h 1089025"/>
                  <a:gd name="connsiteX3" fmla="*/ 2922587 w 5181600"/>
                  <a:gd name="connsiteY3" fmla="*/ 29527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2512 w 5181600"/>
                  <a:gd name="connsiteY1" fmla="*/ 295275 h 1089025"/>
                  <a:gd name="connsiteX2" fmla="*/ 2620962 w 5181600"/>
                  <a:gd name="connsiteY2" fmla="*/ 0 h 1089025"/>
                  <a:gd name="connsiteX3" fmla="*/ 2913062 w 5181600"/>
                  <a:gd name="connsiteY3" fmla="*/ 292893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2512 w 5181600"/>
                  <a:gd name="connsiteY1" fmla="*/ 295275 h 1089025"/>
                  <a:gd name="connsiteX2" fmla="*/ 2620962 w 5181600"/>
                  <a:gd name="connsiteY2" fmla="*/ 0 h 1089025"/>
                  <a:gd name="connsiteX3" fmla="*/ 2913062 w 5181600"/>
                  <a:gd name="connsiteY3" fmla="*/ 295274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0131 w 5181600"/>
                  <a:gd name="connsiteY1" fmla="*/ 297656 h 1089025"/>
                  <a:gd name="connsiteX2" fmla="*/ 2620962 w 5181600"/>
                  <a:gd name="connsiteY2" fmla="*/ 0 h 1089025"/>
                  <a:gd name="connsiteX3" fmla="*/ 2913062 w 5181600"/>
                  <a:gd name="connsiteY3" fmla="*/ 295274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0131 w 5181600"/>
                  <a:gd name="connsiteY1" fmla="*/ 297656 h 1089025"/>
                  <a:gd name="connsiteX2" fmla="*/ 2620962 w 5181600"/>
                  <a:gd name="connsiteY2" fmla="*/ 0 h 1089025"/>
                  <a:gd name="connsiteX3" fmla="*/ 2915443 w 5181600"/>
                  <a:gd name="connsiteY3" fmla="*/ 29765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0131 w 5181600"/>
                  <a:gd name="connsiteY1" fmla="*/ 297656 h 1089025"/>
                  <a:gd name="connsiteX2" fmla="*/ 2617787 w 5181600"/>
                  <a:gd name="connsiteY2" fmla="*/ 0 h 1089025"/>
                  <a:gd name="connsiteX3" fmla="*/ 2915443 w 5181600"/>
                  <a:gd name="connsiteY3" fmla="*/ 29765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20131 w 5181600"/>
                  <a:gd name="connsiteY1" fmla="*/ 297656 h 1089025"/>
                  <a:gd name="connsiteX2" fmla="*/ 2614612 w 5181600"/>
                  <a:gd name="connsiteY2" fmla="*/ 0 h 1089025"/>
                  <a:gd name="connsiteX3" fmla="*/ 2915443 w 5181600"/>
                  <a:gd name="connsiteY3" fmla="*/ 29765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80580 w 5181600"/>
                  <a:gd name="connsiteY1" fmla="*/ 304006 h 1089025"/>
                  <a:gd name="connsiteX2" fmla="*/ 2614612 w 5181600"/>
                  <a:gd name="connsiteY2" fmla="*/ 0 h 1089025"/>
                  <a:gd name="connsiteX3" fmla="*/ 2915443 w 5181600"/>
                  <a:gd name="connsiteY3" fmla="*/ 297655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80580 w 5181600"/>
                  <a:gd name="connsiteY1" fmla="*/ 304006 h 1089025"/>
                  <a:gd name="connsiteX2" fmla="*/ 2614612 w 5181600"/>
                  <a:gd name="connsiteY2" fmla="*/ 0 h 1089025"/>
                  <a:gd name="connsiteX3" fmla="*/ 2842905 w 5181600"/>
                  <a:gd name="connsiteY3" fmla="*/ 294480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98450 h 1089025"/>
                  <a:gd name="connsiteX1" fmla="*/ 2380580 w 5181600"/>
                  <a:gd name="connsiteY1" fmla="*/ 304006 h 1089025"/>
                  <a:gd name="connsiteX2" fmla="*/ 2614612 w 5181600"/>
                  <a:gd name="connsiteY2" fmla="*/ 0 h 1089025"/>
                  <a:gd name="connsiteX3" fmla="*/ 2825980 w 5181600"/>
                  <a:gd name="connsiteY3" fmla="*/ 294480 h 1089025"/>
                  <a:gd name="connsiteX4" fmla="*/ 5181600 w 5181600"/>
                  <a:gd name="connsiteY4" fmla="*/ 298450 h 1089025"/>
                  <a:gd name="connsiteX5" fmla="*/ 5181600 w 5181600"/>
                  <a:gd name="connsiteY5" fmla="*/ 1089025 h 1089025"/>
                  <a:gd name="connsiteX6" fmla="*/ 0 w 5181600"/>
                  <a:gd name="connsiteY6" fmla="*/ 1089025 h 1089025"/>
                  <a:gd name="connsiteX7" fmla="*/ 0 w 5181600"/>
                  <a:gd name="connsiteY7" fmla="*/ 298450 h 1089025"/>
                  <a:gd name="connsiteX0" fmla="*/ 0 w 5181600"/>
                  <a:gd name="connsiteY0" fmla="*/ 285750 h 1076325"/>
                  <a:gd name="connsiteX1" fmla="*/ 2380580 w 5181600"/>
                  <a:gd name="connsiteY1" fmla="*/ 291306 h 1076325"/>
                  <a:gd name="connsiteX2" fmla="*/ 2602523 w 5181600"/>
                  <a:gd name="connsiteY2" fmla="*/ 0 h 1076325"/>
                  <a:gd name="connsiteX3" fmla="*/ 2825980 w 5181600"/>
                  <a:gd name="connsiteY3" fmla="*/ 281780 h 1076325"/>
                  <a:gd name="connsiteX4" fmla="*/ 5181600 w 5181600"/>
                  <a:gd name="connsiteY4" fmla="*/ 285750 h 1076325"/>
                  <a:gd name="connsiteX5" fmla="*/ 5181600 w 5181600"/>
                  <a:gd name="connsiteY5" fmla="*/ 1076325 h 1076325"/>
                  <a:gd name="connsiteX6" fmla="*/ 0 w 5181600"/>
                  <a:gd name="connsiteY6" fmla="*/ 1076325 h 1076325"/>
                  <a:gd name="connsiteX7" fmla="*/ 0 w 5181600"/>
                  <a:gd name="connsiteY7" fmla="*/ 285750 h 1076325"/>
                  <a:gd name="connsiteX0" fmla="*/ 0 w 5181600"/>
                  <a:gd name="connsiteY0" fmla="*/ 288925 h 1079500"/>
                  <a:gd name="connsiteX1" fmla="*/ 2380580 w 5181600"/>
                  <a:gd name="connsiteY1" fmla="*/ 294481 h 1079500"/>
                  <a:gd name="connsiteX2" fmla="*/ 2597687 w 5181600"/>
                  <a:gd name="connsiteY2" fmla="*/ 0 h 1079500"/>
                  <a:gd name="connsiteX3" fmla="*/ 2825980 w 5181600"/>
                  <a:gd name="connsiteY3" fmla="*/ 284955 h 1079500"/>
                  <a:gd name="connsiteX4" fmla="*/ 5181600 w 5181600"/>
                  <a:gd name="connsiteY4" fmla="*/ 288925 h 1079500"/>
                  <a:gd name="connsiteX5" fmla="*/ 5181600 w 5181600"/>
                  <a:gd name="connsiteY5" fmla="*/ 1079500 h 1079500"/>
                  <a:gd name="connsiteX6" fmla="*/ 0 w 5181600"/>
                  <a:gd name="connsiteY6" fmla="*/ 1079500 h 1079500"/>
                  <a:gd name="connsiteX7" fmla="*/ 0 w 5181600"/>
                  <a:gd name="connsiteY7" fmla="*/ 288925 h 1079500"/>
                  <a:gd name="connsiteX0" fmla="*/ 0 w 5181600"/>
                  <a:gd name="connsiteY0" fmla="*/ 288925 h 1079500"/>
                  <a:gd name="connsiteX1" fmla="*/ 2380580 w 5181600"/>
                  <a:gd name="connsiteY1" fmla="*/ 294481 h 1079500"/>
                  <a:gd name="connsiteX2" fmla="*/ 2600105 w 5181600"/>
                  <a:gd name="connsiteY2" fmla="*/ 0 h 1079500"/>
                  <a:gd name="connsiteX3" fmla="*/ 2825980 w 5181600"/>
                  <a:gd name="connsiteY3" fmla="*/ 284955 h 1079500"/>
                  <a:gd name="connsiteX4" fmla="*/ 5181600 w 5181600"/>
                  <a:gd name="connsiteY4" fmla="*/ 288925 h 1079500"/>
                  <a:gd name="connsiteX5" fmla="*/ 5181600 w 5181600"/>
                  <a:gd name="connsiteY5" fmla="*/ 1079500 h 1079500"/>
                  <a:gd name="connsiteX6" fmla="*/ 0 w 5181600"/>
                  <a:gd name="connsiteY6" fmla="*/ 1079500 h 1079500"/>
                  <a:gd name="connsiteX7" fmla="*/ 0 w 5181600"/>
                  <a:gd name="connsiteY7" fmla="*/ 288925 h 1079500"/>
                  <a:gd name="connsiteX0" fmla="*/ 0 w 5181600"/>
                  <a:gd name="connsiteY0" fmla="*/ 288925 h 1079500"/>
                  <a:gd name="connsiteX1" fmla="*/ 2380580 w 5181600"/>
                  <a:gd name="connsiteY1" fmla="*/ 294481 h 1079500"/>
                  <a:gd name="connsiteX2" fmla="*/ 2600105 w 5181600"/>
                  <a:gd name="connsiteY2" fmla="*/ 0 h 1079500"/>
                  <a:gd name="connsiteX3" fmla="*/ 2825980 w 5181600"/>
                  <a:gd name="connsiteY3" fmla="*/ 291305 h 1079500"/>
                  <a:gd name="connsiteX4" fmla="*/ 5181600 w 5181600"/>
                  <a:gd name="connsiteY4" fmla="*/ 288925 h 1079500"/>
                  <a:gd name="connsiteX5" fmla="*/ 5181600 w 5181600"/>
                  <a:gd name="connsiteY5" fmla="*/ 1079500 h 1079500"/>
                  <a:gd name="connsiteX6" fmla="*/ 0 w 5181600"/>
                  <a:gd name="connsiteY6" fmla="*/ 1079500 h 1079500"/>
                  <a:gd name="connsiteX7" fmla="*/ 0 w 5181600"/>
                  <a:gd name="connsiteY7" fmla="*/ 288925 h 107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1600" h="1079500">
                    <a:moveTo>
                      <a:pt x="0" y="288925"/>
                    </a:moveTo>
                    <a:lnTo>
                      <a:pt x="2380580" y="294481"/>
                    </a:lnTo>
                    <a:lnTo>
                      <a:pt x="2600105" y="0"/>
                    </a:lnTo>
                    <a:lnTo>
                      <a:pt x="2825980" y="291305"/>
                    </a:lnTo>
                    <a:lnTo>
                      <a:pt x="5181600" y="288925"/>
                    </a:lnTo>
                    <a:lnTo>
                      <a:pt x="5181600" y="1079500"/>
                    </a:lnTo>
                    <a:lnTo>
                      <a:pt x="0" y="1079500"/>
                    </a:lnTo>
                    <a:lnTo>
                      <a:pt x="0" y="288925"/>
                    </a:lnTo>
                    <a:close/>
                  </a:path>
                </a:pathLst>
              </a:custGeom>
              <a:solidFill>
                <a:schemeClr val="accent5"/>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4F4F4"/>
                  </a:solidFill>
                  <a:effectLst/>
                  <a:uLnTx/>
                  <a:uFillTx/>
                </a:endParaRPr>
              </a:p>
            </p:txBody>
          </p:sp>
        </p:grpSp>
        <p:sp>
          <p:nvSpPr>
            <p:cNvPr id="33" name="TextBox 32"/>
            <p:cNvSpPr txBox="1"/>
            <p:nvPr/>
          </p:nvSpPr>
          <p:spPr>
            <a:xfrm>
              <a:off x="16163173" y="9431793"/>
              <a:ext cx="6803996" cy="553998"/>
            </a:xfrm>
            <a:prstGeom prst="rect">
              <a:avLst/>
            </a:prstGeom>
            <a:noFill/>
          </p:spPr>
          <p:txBody>
            <a:bodyPr wrap="none" rtlCol="0">
              <a:normAutofit/>
            </a:bodyPr>
            <a:lstStyle/>
            <a:p>
              <a:pPr marL="0" marR="0" lvl="0" indent="0" algn="ctr" defTabSz="1828709"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FFFF"/>
                  </a:solidFill>
                  <a:effectLst/>
                  <a:uLnTx/>
                  <a:uFillTx/>
                  <a:latin typeface="Aleo"/>
                  <a:ea typeface="+mn-ea"/>
                  <a:cs typeface="+mn-cs"/>
                </a:rPr>
                <a:t>Assets &amp; Ownership Registries</a:t>
              </a:r>
            </a:p>
          </p:txBody>
        </p:sp>
      </p:grpSp>
      <p:grpSp>
        <p:nvGrpSpPr>
          <p:cNvPr id="6" name="Group 5"/>
          <p:cNvGrpSpPr>
            <a:grpSpLocks noChangeAspect="1"/>
          </p:cNvGrpSpPr>
          <p:nvPr/>
        </p:nvGrpSpPr>
        <p:grpSpPr>
          <a:xfrm>
            <a:off x="1416832" y="8838680"/>
            <a:ext cx="21550336" cy="288311"/>
            <a:chOff x="1416832" y="8514187"/>
            <a:chExt cx="21550336" cy="259625"/>
          </a:xfrm>
        </p:grpSpPr>
        <p:cxnSp>
          <p:nvCxnSpPr>
            <p:cNvPr id="5" name="Straight Connector 4"/>
            <p:cNvCxnSpPr/>
            <p:nvPr/>
          </p:nvCxnSpPr>
          <p:spPr>
            <a:xfrm>
              <a:off x="1416832" y="8643999"/>
              <a:ext cx="21550336" cy="0"/>
            </a:xfrm>
            <a:prstGeom prst="line">
              <a:avLst/>
            </a:prstGeom>
            <a:ln w="63500">
              <a:solidFill>
                <a:srgbClr val="ABABAB"/>
              </a:solidFill>
            </a:ln>
          </p:spPr>
          <p:style>
            <a:lnRef idx="1">
              <a:schemeClr val="accent1"/>
            </a:lnRef>
            <a:fillRef idx="0">
              <a:schemeClr val="accent1"/>
            </a:fillRef>
            <a:effectRef idx="0">
              <a:schemeClr val="accent1"/>
            </a:effectRef>
            <a:fontRef idx="minor">
              <a:schemeClr val="tx1"/>
            </a:fontRef>
          </p:style>
        </p:cxnSp>
        <p:sp>
          <p:nvSpPr>
            <p:cNvPr id="18" name="Oval 17"/>
            <p:cNvSpPr>
              <a:spLocks noChangeAspect="1"/>
            </p:cNvSpPr>
            <p:nvPr/>
          </p:nvSpPr>
          <p:spPr>
            <a:xfrm flipH="1">
              <a:off x="12065724" y="8514187"/>
              <a:ext cx="259625" cy="259625"/>
            </a:xfrm>
            <a:prstGeom prst="ellipse">
              <a:avLst/>
            </a:prstGeom>
            <a:solidFill>
              <a:srgbClr val="FFFFFF"/>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1828709"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F4F4F4"/>
                  </a:solidFill>
                  <a:effectLst/>
                  <a:uLnTx/>
                  <a:uFillTx/>
                </a:rPr>
                <a:t> </a:t>
              </a:r>
            </a:p>
          </p:txBody>
        </p:sp>
        <p:sp>
          <p:nvSpPr>
            <p:cNvPr id="19" name="Oval 18"/>
            <p:cNvSpPr>
              <a:spLocks noChangeAspect="1"/>
            </p:cNvSpPr>
            <p:nvPr/>
          </p:nvSpPr>
          <p:spPr>
            <a:xfrm flipH="1">
              <a:off x="4688263" y="8514187"/>
              <a:ext cx="259625" cy="259625"/>
            </a:xfrm>
            <a:prstGeom prst="ellipse">
              <a:avLst/>
            </a:prstGeom>
            <a:solidFill>
              <a:srgbClr val="FFFFFF"/>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1828709"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F4F4F4"/>
                  </a:solidFill>
                  <a:effectLst/>
                  <a:uLnTx/>
                  <a:uFillTx/>
                </a:rPr>
                <a:t> </a:t>
              </a:r>
            </a:p>
          </p:txBody>
        </p:sp>
        <p:sp>
          <p:nvSpPr>
            <p:cNvPr id="20" name="Oval 19"/>
            <p:cNvSpPr>
              <a:spLocks noChangeAspect="1"/>
            </p:cNvSpPr>
            <p:nvPr/>
          </p:nvSpPr>
          <p:spPr>
            <a:xfrm flipH="1">
              <a:off x="19435406" y="8514187"/>
              <a:ext cx="259625" cy="259625"/>
            </a:xfrm>
            <a:prstGeom prst="ellipse">
              <a:avLst/>
            </a:prstGeom>
            <a:solidFill>
              <a:srgbClr val="FFFFFF"/>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1828709"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F4F4F4"/>
                  </a:solidFill>
                  <a:effectLst/>
                  <a:uLnTx/>
                  <a:uFillTx/>
                </a:rPr>
                <a:t> </a:t>
              </a:r>
            </a:p>
          </p:txBody>
        </p:sp>
      </p:grpSp>
      <p:grpSp>
        <p:nvGrpSpPr>
          <p:cNvPr id="24" name="Group 23"/>
          <p:cNvGrpSpPr>
            <a:grpSpLocks noChangeAspect="1"/>
          </p:cNvGrpSpPr>
          <p:nvPr/>
        </p:nvGrpSpPr>
        <p:grpSpPr>
          <a:xfrm>
            <a:off x="3497775" y="5279489"/>
            <a:ext cx="2972086" cy="2974225"/>
            <a:chOff x="6794995" y="5479090"/>
            <a:chExt cx="5469894" cy="5473831"/>
          </a:xfrm>
        </p:grpSpPr>
        <p:sp>
          <p:nvSpPr>
            <p:cNvPr id="26" name="Oval 5"/>
            <p:cNvSpPr>
              <a:spLocks noChangeAspect="1" noChangeArrowheads="1"/>
            </p:cNvSpPr>
            <p:nvPr/>
          </p:nvSpPr>
          <p:spPr bwMode="auto">
            <a:xfrm>
              <a:off x="6794995" y="5479090"/>
              <a:ext cx="5469894" cy="5473831"/>
            </a:xfrm>
            <a:prstGeom prst="ellipse">
              <a:avLst/>
            </a:prstGeom>
            <a:noFill/>
            <a:ln w="63500" cap="flat">
              <a:solidFill>
                <a:srgbClr val="ABAB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sp>
          <p:nvSpPr>
            <p:cNvPr id="35" name="Freeform 6"/>
            <p:cNvSpPr>
              <a:spLocks noChangeAspect="1"/>
            </p:cNvSpPr>
            <p:nvPr/>
          </p:nvSpPr>
          <p:spPr bwMode="auto">
            <a:xfrm>
              <a:off x="7132432" y="5817840"/>
              <a:ext cx="4774012" cy="4796331"/>
            </a:xfrm>
            <a:custGeom>
              <a:avLst/>
              <a:gdLst>
                <a:gd name="T0" fmla="*/ 1088 w 1537"/>
                <a:gd name="T1" fmla="*/ 360 h 1544"/>
                <a:gd name="T2" fmla="*/ 1537 w 1537"/>
                <a:gd name="T3" fmla="*/ 667 h 1544"/>
                <a:gd name="T4" fmla="*/ 772 w 1537"/>
                <a:gd name="T5" fmla="*/ 0 h 1544"/>
                <a:gd name="T6" fmla="*/ 0 w 1537"/>
                <a:gd name="T7" fmla="*/ 772 h 1544"/>
                <a:gd name="T8" fmla="*/ 772 w 1537"/>
                <a:gd name="T9" fmla="*/ 1544 h 1544"/>
                <a:gd name="T10" fmla="*/ 994 w 1537"/>
                <a:gd name="T11" fmla="*/ 1512 h 1544"/>
                <a:gd name="T12" fmla="*/ 511 w 1537"/>
                <a:gd name="T13" fmla="*/ 1220 h 1544"/>
                <a:gd name="T14" fmla="*/ 1088 w 1537"/>
                <a:gd name="T15" fmla="*/ 360 h 1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7" h="1544">
                  <a:moveTo>
                    <a:pt x="1088" y="360"/>
                  </a:moveTo>
                  <a:cubicBezTo>
                    <a:pt x="1537" y="667"/>
                    <a:pt x="1537" y="667"/>
                    <a:pt x="1537" y="667"/>
                  </a:cubicBezTo>
                  <a:cubicBezTo>
                    <a:pt x="1485" y="290"/>
                    <a:pt x="1163" y="0"/>
                    <a:pt x="772" y="0"/>
                  </a:cubicBezTo>
                  <a:cubicBezTo>
                    <a:pt x="346" y="0"/>
                    <a:pt x="0" y="346"/>
                    <a:pt x="0" y="772"/>
                  </a:cubicBezTo>
                  <a:cubicBezTo>
                    <a:pt x="0" y="1198"/>
                    <a:pt x="346" y="1544"/>
                    <a:pt x="772" y="1544"/>
                  </a:cubicBezTo>
                  <a:cubicBezTo>
                    <a:pt x="849" y="1544"/>
                    <a:pt x="923" y="1532"/>
                    <a:pt x="994" y="1512"/>
                  </a:cubicBezTo>
                  <a:cubicBezTo>
                    <a:pt x="511" y="1220"/>
                    <a:pt x="511" y="1220"/>
                    <a:pt x="511" y="1220"/>
                  </a:cubicBezTo>
                  <a:lnTo>
                    <a:pt x="1088" y="360"/>
                  </a:lnTo>
                  <a:close/>
                </a:path>
              </a:pathLst>
            </a:custGeom>
            <a:solidFill>
              <a:schemeClr val="tx1">
                <a:lumMod val="75000"/>
                <a:alpha val="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sp>
          <p:nvSpPr>
            <p:cNvPr id="36" name="Freeform 7"/>
            <p:cNvSpPr>
              <a:spLocks noChangeAspect="1"/>
            </p:cNvSpPr>
            <p:nvPr/>
          </p:nvSpPr>
          <p:spPr bwMode="auto">
            <a:xfrm>
              <a:off x="8718518" y="6936502"/>
              <a:ext cx="3208934" cy="3577882"/>
            </a:xfrm>
            <a:custGeom>
              <a:avLst/>
              <a:gdLst>
                <a:gd name="T0" fmla="*/ 1033 w 1033"/>
                <a:gd name="T1" fmla="*/ 412 h 1152"/>
                <a:gd name="T2" fmla="*/ 1026 w 1033"/>
                <a:gd name="T3" fmla="*/ 307 h 1152"/>
                <a:gd name="T4" fmla="*/ 577 w 1033"/>
                <a:gd name="T5" fmla="*/ 0 h 1152"/>
                <a:gd name="T6" fmla="*/ 0 w 1033"/>
                <a:gd name="T7" fmla="*/ 860 h 1152"/>
                <a:gd name="T8" fmla="*/ 483 w 1033"/>
                <a:gd name="T9" fmla="*/ 1152 h 1152"/>
                <a:gd name="T10" fmla="*/ 1033 w 1033"/>
                <a:gd name="T11" fmla="*/ 412 h 1152"/>
              </a:gdLst>
              <a:ahLst/>
              <a:cxnLst>
                <a:cxn ang="0">
                  <a:pos x="T0" y="T1"/>
                </a:cxn>
                <a:cxn ang="0">
                  <a:pos x="T2" y="T3"/>
                </a:cxn>
                <a:cxn ang="0">
                  <a:pos x="T4" y="T5"/>
                </a:cxn>
                <a:cxn ang="0">
                  <a:pos x="T6" y="T7"/>
                </a:cxn>
                <a:cxn ang="0">
                  <a:pos x="T8" y="T9"/>
                </a:cxn>
                <a:cxn ang="0">
                  <a:pos x="T10" y="T11"/>
                </a:cxn>
              </a:cxnLst>
              <a:rect l="0" t="0" r="r" b="b"/>
              <a:pathLst>
                <a:path w="1033" h="1152">
                  <a:moveTo>
                    <a:pt x="1033" y="412"/>
                  </a:moveTo>
                  <a:cubicBezTo>
                    <a:pt x="1033" y="376"/>
                    <a:pt x="1030" y="341"/>
                    <a:pt x="1026" y="307"/>
                  </a:cubicBezTo>
                  <a:cubicBezTo>
                    <a:pt x="577" y="0"/>
                    <a:pt x="577" y="0"/>
                    <a:pt x="577" y="0"/>
                  </a:cubicBezTo>
                  <a:cubicBezTo>
                    <a:pt x="0" y="860"/>
                    <a:pt x="0" y="860"/>
                    <a:pt x="0" y="860"/>
                  </a:cubicBezTo>
                  <a:cubicBezTo>
                    <a:pt x="483" y="1152"/>
                    <a:pt x="483" y="1152"/>
                    <a:pt x="483" y="1152"/>
                  </a:cubicBezTo>
                  <a:cubicBezTo>
                    <a:pt x="801" y="1056"/>
                    <a:pt x="1033" y="761"/>
                    <a:pt x="1033" y="412"/>
                  </a:cubicBezTo>
                  <a:close/>
                </a:path>
              </a:pathLst>
            </a:custGeom>
            <a:solidFill>
              <a:schemeClr val="bg1">
                <a:lumMod val="25000"/>
                <a:alpha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sp>
          <p:nvSpPr>
            <p:cNvPr id="37" name="Oval 8"/>
            <p:cNvSpPr>
              <a:spLocks noChangeAspect="1" noChangeArrowheads="1"/>
            </p:cNvSpPr>
            <p:nvPr/>
          </p:nvSpPr>
          <p:spPr bwMode="auto">
            <a:xfrm>
              <a:off x="7914971" y="6600378"/>
              <a:ext cx="3229942" cy="323125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grpSp>
      <p:cxnSp>
        <p:nvCxnSpPr>
          <p:cNvPr id="17" name="Straight Arrow Connector 16"/>
          <p:cNvCxnSpPr/>
          <p:nvPr/>
        </p:nvCxnSpPr>
        <p:spPr>
          <a:xfrm flipH="1" flipV="1">
            <a:off x="6430030" y="3782898"/>
            <a:ext cx="3526632" cy="1078427"/>
          </a:xfrm>
          <a:prstGeom prst="straightConnector1">
            <a:avLst/>
          </a:prstGeom>
          <a:ln w="63500">
            <a:solidFill>
              <a:srgbClr val="ABABAB"/>
            </a:solidFill>
            <a:headEnd type="arrow"/>
            <a:tailEnd type="none" w="med" len="sm"/>
          </a:ln>
        </p:spPr>
        <p:style>
          <a:lnRef idx="1">
            <a:schemeClr val="accent1"/>
          </a:lnRef>
          <a:fillRef idx="0">
            <a:schemeClr val="accent1"/>
          </a:fillRef>
          <a:effectRef idx="0">
            <a:schemeClr val="accent1"/>
          </a:effectRef>
          <a:fontRef idx="minor">
            <a:schemeClr val="tx1"/>
          </a:fontRef>
        </p:style>
      </p:cxnSp>
      <p:grpSp>
        <p:nvGrpSpPr>
          <p:cNvPr id="55" name="Group 54"/>
          <p:cNvGrpSpPr>
            <a:grpSpLocks noChangeAspect="1"/>
          </p:cNvGrpSpPr>
          <p:nvPr/>
        </p:nvGrpSpPr>
        <p:grpSpPr>
          <a:xfrm>
            <a:off x="10101576" y="2755461"/>
            <a:ext cx="4185813" cy="4188826"/>
            <a:chOff x="6794995" y="5479090"/>
            <a:chExt cx="5469894" cy="5473831"/>
          </a:xfrm>
        </p:grpSpPr>
        <p:sp>
          <p:nvSpPr>
            <p:cNvPr id="57" name="Oval 5"/>
            <p:cNvSpPr>
              <a:spLocks noChangeAspect="1" noChangeArrowheads="1"/>
            </p:cNvSpPr>
            <p:nvPr/>
          </p:nvSpPr>
          <p:spPr bwMode="auto">
            <a:xfrm>
              <a:off x="6794995" y="5479090"/>
              <a:ext cx="5469894" cy="5473831"/>
            </a:xfrm>
            <a:prstGeom prst="ellipse">
              <a:avLst/>
            </a:prstGeom>
            <a:noFill/>
            <a:ln w="63500" cap="flat">
              <a:solidFill>
                <a:srgbClr val="ABAB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sp>
          <p:nvSpPr>
            <p:cNvPr id="58" name="Freeform 6"/>
            <p:cNvSpPr>
              <a:spLocks noChangeAspect="1"/>
            </p:cNvSpPr>
            <p:nvPr/>
          </p:nvSpPr>
          <p:spPr bwMode="auto">
            <a:xfrm>
              <a:off x="7132432" y="5817840"/>
              <a:ext cx="4774012" cy="4796331"/>
            </a:xfrm>
            <a:custGeom>
              <a:avLst/>
              <a:gdLst>
                <a:gd name="T0" fmla="*/ 1088 w 1537"/>
                <a:gd name="T1" fmla="*/ 360 h 1544"/>
                <a:gd name="T2" fmla="*/ 1537 w 1537"/>
                <a:gd name="T3" fmla="*/ 667 h 1544"/>
                <a:gd name="T4" fmla="*/ 772 w 1537"/>
                <a:gd name="T5" fmla="*/ 0 h 1544"/>
                <a:gd name="T6" fmla="*/ 0 w 1537"/>
                <a:gd name="T7" fmla="*/ 772 h 1544"/>
                <a:gd name="T8" fmla="*/ 772 w 1537"/>
                <a:gd name="T9" fmla="*/ 1544 h 1544"/>
                <a:gd name="T10" fmla="*/ 994 w 1537"/>
                <a:gd name="T11" fmla="*/ 1512 h 1544"/>
                <a:gd name="T12" fmla="*/ 511 w 1537"/>
                <a:gd name="T13" fmla="*/ 1220 h 1544"/>
                <a:gd name="T14" fmla="*/ 1088 w 1537"/>
                <a:gd name="T15" fmla="*/ 360 h 1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7" h="1544">
                  <a:moveTo>
                    <a:pt x="1088" y="360"/>
                  </a:moveTo>
                  <a:cubicBezTo>
                    <a:pt x="1537" y="667"/>
                    <a:pt x="1537" y="667"/>
                    <a:pt x="1537" y="667"/>
                  </a:cubicBezTo>
                  <a:cubicBezTo>
                    <a:pt x="1485" y="290"/>
                    <a:pt x="1163" y="0"/>
                    <a:pt x="772" y="0"/>
                  </a:cubicBezTo>
                  <a:cubicBezTo>
                    <a:pt x="346" y="0"/>
                    <a:pt x="0" y="346"/>
                    <a:pt x="0" y="772"/>
                  </a:cubicBezTo>
                  <a:cubicBezTo>
                    <a:pt x="0" y="1198"/>
                    <a:pt x="346" y="1544"/>
                    <a:pt x="772" y="1544"/>
                  </a:cubicBezTo>
                  <a:cubicBezTo>
                    <a:pt x="849" y="1544"/>
                    <a:pt x="923" y="1532"/>
                    <a:pt x="994" y="1512"/>
                  </a:cubicBezTo>
                  <a:cubicBezTo>
                    <a:pt x="511" y="1220"/>
                    <a:pt x="511" y="1220"/>
                    <a:pt x="511" y="1220"/>
                  </a:cubicBezTo>
                  <a:lnTo>
                    <a:pt x="1088" y="360"/>
                  </a:lnTo>
                  <a:close/>
                </a:path>
              </a:pathLst>
            </a:custGeom>
            <a:solidFill>
              <a:schemeClr val="tx1">
                <a:lumMod val="75000"/>
                <a:alpha val="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sp>
          <p:nvSpPr>
            <p:cNvPr id="59" name="Freeform 7"/>
            <p:cNvSpPr>
              <a:spLocks noChangeAspect="1"/>
            </p:cNvSpPr>
            <p:nvPr/>
          </p:nvSpPr>
          <p:spPr bwMode="auto">
            <a:xfrm>
              <a:off x="8718518" y="6936502"/>
              <a:ext cx="3208934" cy="3577882"/>
            </a:xfrm>
            <a:custGeom>
              <a:avLst/>
              <a:gdLst>
                <a:gd name="T0" fmla="*/ 1033 w 1033"/>
                <a:gd name="T1" fmla="*/ 412 h 1152"/>
                <a:gd name="T2" fmla="*/ 1026 w 1033"/>
                <a:gd name="T3" fmla="*/ 307 h 1152"/>
                <a:gd name="T4" fmla="*/ 577 w 1033"/>
                <a:gd name="T5" fmla="*/ 0 h 1152"/>
                <a:gd name="T6" fmla="*/ 0 w 1033"/>
                <a:gd name="T7" fmla="*/ 860 h 1152"/>
                <a:gd name="T8" fmla="*/ 483 w 1033"/>
                <a:gd name="T9" fmla="*/ 1152 h 1152"/>
                <a:gd name="T10" fmla="*/ 1033 w 1033"/>
                <a:gd name="T11" fmla="*/ 412 h 1152"/>
              </a:gdLst>
              <a:ahLst/>
              <a:cxnLst>
                <a:cxn ang="0">
                  <a:pos x="T0" y="T1"/>
                </a:cxn>
                <a:cxn ang="0">
                  <a:pos x="T2" y="T3"/>
                </a:cxn>
                <a:cxn ang="0">
                  <a:pos x="T4" y="T5"/>
                </a:cxn>
                <a:cxn ang="0">
                  <a:pos x="T6" y="T7"/>
                </a:cxn>
                <a:cxn ang="0">
                  <a:pos x="T8" y="T9"/>
                </a:cxn>
                <a:cxn ang="0">
                  <a:pos x="T10" y="T11"/>
                </a:cxn>
              </a:cxnLst>
              <a:rect l="0" t="0" r="r" b="b"/>
              <a:pathLst>
                <a:path w="1033" h="1152">
                  <a:moveTo>
                    <a:pt x="1033" y="412"/>
                  </a:moveTo>
                  <a:cubicBezTo>
                    <a:pt x="1033" y="376"/>
                    <a:pt x="1030" y="341"/>
                    <a:pt x="1026" y="307"/>
                  </a:cubicBezTo>
                  <a:cubicBezTo>
                    <a:pt x="577" y="0"/>
                    <a:pt x="577" y="0"/>
                    <a:pt x="577" y="0"/>
                  </a:cubicBezTo>
                  <a:cubicBezTo>
                    <a:pt x="0" y="860"/>
                    <a:pt x="0" y="860"/>
                    <a:pt x="0" y="860"/>
                  </a:cubicBezTo>
                  <a:cubicBezTo>
                    <a:pt x="483" y="1152"/>
                    <a:pt x="483" y="1152"/>
                    <a:pt x="483" y="1152"/>
                  </a:cubicBezTo>
                  <a:cubicBezTo>
                    <a:pt x="801" y="1056"/>
                    <a:pt x="1033" y="761"/>
                    <a:pt x="1033" y="412"/>
                  </a:cubicBezTo>
                  <a:close/>
                </a:path>
              </a:pathLst>
            </a:custGeom>
            <a:solidFill>
              <a:schemeClr val="bg1">
                <a:lumMod val="25000"/>
                <a:alpha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sp>
          <p:nvSpPr>
            <p:cNvPr id="60" name="Oval 8"/>
            <p:cNvSpPr>
              <a:spLocks noChangeAspect="1" noChangeArrowheads="1"/>
            </p:cNvSpPr>
            <p:nvPr/>
          </p:nvSpPr>
          <p:spPr bwMode="auto">
            <a:xfrm>
              <a:off x="7914971" y="6600378"/>
              <a:ext cx="3229942" cy="3231254"/>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grpSp>
      <p:grpSp>
        <p:nvGrpSpPr>
          <p:cNvPr id="64" name="Group 63"/>
          <p:cNvGrpSpPr>
            <a:grpSpLocks noChangeAspect="1"/>
          </p:cNvGrpSpPr>
          <p:nvPr/>
        </p:nvGrpSpPr>
        <p:grpSpPr>
          <a:xfrm>
            <a:off x="18362437" y="1768800"/>
            <a:ext cx="2972086" cy="2974225"/>
            <a:chOff x="6794995" y="5479090"/>
            <a:chExt cx="5469894" cy="5473831"/>
          </a:xfrm>
        </p:grpSpPr>
        <p:sp>
          <p:nvSpPr>
            <p:cNvPr id="66" name="Oval 5"/>
            <p:cNvSpPr>
              <a:spLocks noChangeAspect="1" noChangeArrowheads="1"/>
            </p:cNvSpPr>
            <p:nvPr/>
          </p:nvSpPr>
          <p:spPr bwMode="auto">
            <a:xfrm>
              <a:off x="6794995" y="5479090"/>
              <a:ext cx="5469894" cy="5473831"/>
            </a:xfrm>
            <a:prstGeom prst="ellipse">
              <a:avLst/>
            </a:prstGeom>
            <a:noFill/>
            <a:ln w="63500" cap="flat">
              <a:solidFill>
                <a:srgbClr val="ABAB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sp>
          <p:nvSpPr>
            <p:cNvPr id="67" name="Freeform 6"/>
            <p:cNvSpPr>
              <a:spLocks noChangeAspect="1"/>
            </p:cNvSpPr>
            <p:nvPr/>
          </p:nvSpPr>
          <p:spPr bwMode="auto">
            <a:xfrm>
              <a:off x="7132432" y="5817840"/>
              <a:ext cx="4774012" cy="4796331"/>
            </a:xfrm>
            <a:custGeom>
              <a:avLst/>
              <a:gdLst>
                <a:gd name="T0" fmla="*/ 1088 w 1537"/>
                <a:gd name="T1" fmla="*/ 360 h 1544"/>
                <a:gd name="T2" fmla="*/ 1537 w 1537"/>
                <a:gd name="T3" fmla="*/ 667 h 1544"/>
                <a:gd name="T4" fmla="*/ 772 w 1537"/>
                <a:gd name="T5" fmla="*/ 0 h 1544"/>
                <a:gd name="T6" fmla="*/ 0 w 1537"/>
                <a:gd name="T7" fmla="*/ 772 h 1544"/>
                <a:gd name="T8" fmla="*/ 772 w 1537"/>
                <a:gd name="T9" fmla="*/ 1544 h 1544"/>
                <a:gd name="T10" fmla="*/ 994 w 1537"/>
                <a:gd name="T11" fmla="*/ 1512 h 1544"/>
                <a:gd name="T12" fmla="*/ 511 w 1537"/>
                <a:gd name="T13" fmla="*/ 1220 h 1544"/>
                <a:gd name="T14" fmla="*/ 1088 w 1537"/>
                <a:gd name="T15" fmla="*/ 360 h 1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7" h="1544">
                  <a:moveTo>
                    <a:pt x="1088" y="360"/>
                  </a:moveTo>
                  <a:cubicBezTo>
                    <a:pt x="1537" y="667"/>
                    <a:pt x="1537" y="667"/>
                    <a:pt x="1537" y="667"/>
                  </a:cubicBezTo>
                  <a:cubicBezTo>
                    <a:pt x="1485" y="290"/>
                    <a:pt x="1163" y="0"/>
                    <a:pt x="772" y="0"/>
                  </a:cubicBezTo>
                  <a:cubicBezTo>
                    <a:pt x="346" y="0"/>
                    <a:pt x="0" y="346"/>
                    <a:pt x="0" y="772"/>
                  </a:cubicBezTo>
                  <a:cubicBezTo>
                    <a:pt x="0" y="1198"/>
                    <a:pt x="346" y="1544"/>
                    <a:pt x="772" y="1544"/>
                  </a:cubicBezTo>
                  <a:cubicBezTo>
                    <a:pt x="849" y="1544"/>
                    <a:pt x="923" y="1532"/>
                    <a:pt x="994" y="1512"/>
                  </a:cubicBezTo>
                  <a:cubicBezTo>
                    <a:pt x="511" y="1220"/>
                    <a:pt x="511" y="1220"/>
                    <a:pt x="511" y="1220"/>
                  </a:cubicBezTo>
                  <a:lnTo>
                    <a:pt x="1088" y="360"/>
                  </a:lnTo>
                  <a:close/>
                </a:path>
              </a:pathLst>
            </a:custGeom>
            <a:solidFill>
              <a:schemeClr val="tx1">
                <a:lumMod val="75000"/>
                <a:alpha val="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sp>
          <p:nvSpPr>
            <p:cNvPr id="68" name="Freeform 7"/>
            <p:cNvSpPr>
              <a:spLocks noChangeAspect="1"/>
            </p:cNvSpPr>
            <p:nvPr/>
          </p:nvSpPr>
          <p:spPr bwMode="auto">
            <a:xfrm>
              <a:off x="8718518" y="6936502"/>
              <a:ext cx="3208934" cy="3577882"/>
            </a:xfrm>
            <a:custGeom>
              <a:avLst/>
              <a:gdLst>
                <a:gd name="T0" fmla="*/ 1033 w 1033"/>
                <a:gd name="T1" fmla="*/ 412 h 1152"/>
                <a:gd name="T2" fmla="*/ 1026 w 1033"/>
                <a:gd name="T3" fmla="*/ 307 h 1152"/>
                <a:gd name="T4" fmla="*/ 577 w 1033"/>
                <a:gd name="T5" fmla="*/ 0 h 1152"/>
                <a:gd name="T6" fmla="*/ 0 w 1033"/>
                <a:gd name="T7" fmla="*/ 860 h 1152"/>
                <a:gd name="T8" fmla="*/ 483 w 1033"/>
                <a:gd name="T9" fmla="*/ 1152 h 1152"/>
                <a:gd name="T10" fmla="*/ 1033 w 1033"/>
                <a:gd name="T11" fmla="*/ 412 h 1152"/>
              </a:gdLst>
              <a:ahLst/>
              <a:cxnLst>
                <a:cxn ang="0">
                  <a:pos x="T0" y="T1"/>
                </a:cxn>
                <a:cxn ang="0">
                  <a:pos x="T2" y="T3"/>
                </a:cxn>
                <a:cxn ang="0">
                  <a:pos x="T4" y="T5"/>
                </a:cxn>
                <a:cxn ang="0">
                  <a:pos x="T6" y="T7"/>
                </a:cxn>
                <a:cxn ang="0">
                  <a:pos x="T8" y="T9"/>
                </a:cxn>
                <a:cxn ang="0">
                  <a:pos x="T10" y="T11"/>
                </a:cxn>
              </a:cxnLst>
              <a:rect l="0" t="0" r="r" b="b"/>
              <a:pathLst>
                <a:path w="1033" h="1152">
                  <a:moveTo>
                    <a:pt x="1033" y="412"/>
                  </a:moveTo>
                  <a:cubicBezTo>
                    <a:pt x="1033" y="376"/>
                    <a:pt x="1030" y="341"/>
                    <a:pt x="1026" y="307"/>
                  </a:cubicBezTo>
                  <a:cubicBezTo>
                    <a:pt x="577" y="0"/>
                    <a:pt x="577" y="0"/>
                    <a:pt x="577" y="0"/>
                  </a:cubicBezTo>
                  <a:cubicBezTo>
                    <a:pt x="0" y="860"/>
                    <a:pt x="0" y="860"/>
                    <a:pt x="0" y="860"/>
                  </a:cubicBezTo>
                  <a:cubicBezTo>
                    <a:pt x="483" y="1152"/>
                    <a:pt x="483" y="1152"/>
                    <a:pt x="483" y="1152"/>
                  </a:cubicBezTo>
                  <a:cubicBezTo>
                    <a:pt x="801" y="1056"/>
                    <a:pt x="1033" y="761"/>
                    <a:pt x="1033" y="412"/>
                  </a:cubicBezTo>
                  <a:close/>
                </a:path>
              </a:pathLst>
            </a:custGeom>
            <a:solidFill>
              <a:schemeClr val="bg1">
                <a:lumMod val="25000"/>
                <a:alpha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sp>
          <p:nvSpPr>
            <p:cNvPr id="69" name="Oval 8"/>
            <p:cNvSpPr>
              <a:spLocks noChangeAspect="1" noChangeArrowheads="1"/>
            </p:cNvSpPr>
            <p:nvPr/>
          </p:nvSpPr>
          <p:spPr bwMode="auto">
            <a:xfrm>
              <a:off x="7914971" y="6600378"/>
              <a:ext cx="3229942" cy="3231254"/>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grpSp>
      <p:cxnSp>
        <p:nvCxnSpPr>
          <p:cNvPr id="73" name="Straight Arrow Connector 72"/>
          <p:cNvCxnSpPr/>
          <p:nvPr/>
        </p:nvCxnSpPr>
        <p:spPr>
          <a:xfrm flipH="1">
            <a:off x="14663651" y="3644665"/>
            <a:ext cx="3698786" cy="797477"/>
          </a:xfrm>
          <a:prstGeom prst="straightConnector1">
            <a:avLst/>
          </a:prstGeom>
          <a:ln w="63500">
            <a:solidFill>
              <a:srgbClr val="ABABA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13936294" y="6165889"/>
            <a:ext cx="4274797" cy="943855"/>
          </a:xfrm>
          <a:prstGeom prst="straightConnector1">
            <a:avLst/>
          </a:prstGeom>
          <a:ln w="63500">
            <a:solidFill>
              <a:srgbClr val="ABABAB"/>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65" name="Group 64"/>
          <p:cNvGrpSpPr>
            <a:grpSpLocks noChangeAspect="1"/>
          </p:cNvGrpSpPr>
          <p:nvPr/>
        </p:nvGrpSpPr>
        <p:grpSpPr>
          <a:xfrm>
            <a:off x="3503482" y="1950013"/>
            <a:ext cx="2972086" cy="2974225"/>
            <a:chOff x="6794995" y="5479090"/>
            <a:chExt cx="5469894" cy="5473831"/>
          </a:xfrm>
        </p:grpSpPr>
        <p:sp>
          <p:nvSpPr>
            <p:cNvPr id="74" name="Oval 5"/>
            <p:cNvSpPr>
              <a:spLocks noChangeAspect="1" noChangeArrowheads="1"/>
            </p:cNvSpPr>
            <p:nvPr/>
          </p:nvSpPr>
          <p:spPr bwMode="auto">
            <a:xfrm>
              <a:off x="6794995" y="5479090"/>
              <a:ext cx="5469894" cy="5473831"/>
            </a:xfrm>
            <a:prstGeom prst="ellipse">
              <a:avLst/>
            </a:prstGeom>
            <a:noFill/>
            <a:ln w="63500" cap="flat">
              <a:solidFill>
                <a:srgbClr val="ABAB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sp>
          <p:nvSpPr>
            <p:cNvPr id="76" name="Freeform 6"/>
            <p:cNvSpPr>
              <a:spLocks noChangeAspect="1"/>
            </p:cNvSpPr>
            <p:nvPr/>
          </p:nvSpPr>
          <p:spPr bwMode="auto">
            <a:xfrm>
              <a:off x="7132432" y="5817840"/>
              <a:ext cx="4774012" cy="4796331"/>
            </a:xfrm>
            <a:custGeom>
              <a:avLst/>
              <a:gdLst>
                <a:gd name="T0" fmla="*/ 1088 w 1537"/>
                <a:gd name="T1" fmla="*/ 360 h 1544"/>
                <a:gd name="T2" fmla="*/ 1537 w 1537"/>
                <a:gd name="T3" fmla="*/ 667 h 1544"/>
                <a:gd name="T4" fmla="*/ 772 w 1537"/>
                <a:gd name="T5" fmla="*/ 0 h 1544"/>
                <a:gd name="T6" fmla="*/ 0 w 1537"/>
                <a:gd name="T7" fmla="*/ 772 h 1544"/>
                <a:gd name="T8" fmla="*/ 772 w 1537"/>
                <a:gd name="T9" fmla="*/ 1544 h 1544"/>
                <a:gd name="T10" fmla="*/ 994 w 1537"/>
                <a:gd name="T11" fmla="*/ 1512 h 1544"/>
                <a:gd name="T12" fmla="*/ 511 w 1537"/>
                <a:gd name="T13" fmla="*/ 1220 h 1544"/>
                <a:gd name="T14" fmla="*/ 1088 w 1537"/>
                <a:gd name="T15" fmla="*/ 360 h 1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7" h="1544">
                  <a:moveTo>
                    <a:pt x="1088" y="360"/>
                  </a:moveTo>
                  <a:cubicBezTo>
                    <a:pt x="1537" y="667"/>
                    <a:pt x="1537" y="667"/>
                    <a:pt x="1537" y="667"/>
                  </a:cubicBezTo>
                  <a:cubicBezTo>
                    <a:pt x="1485" y="290"/>
                    <a:pt x="1163" y="0"/>
                    <a:pt x="772" y="0"/>
                  </a:cubicBezTo>
                  <a:cubicBezTo>
                    <a:pt x="346" y="0"/>
                    <a:pt x="0" y="346"/>
                    <a:pt x="0" y="772"/>
                  </a:cubicBezTo>
                  <a:cubicBezTo>
                    <a:pt x="0" y="1198"/>
                    <a:pt x="346" y="1544"/>
                    <a:pt x="772" y="1544"/>
                  </a:cubicBezTo>
                  <a:cubicBezTo>
                    <a:pt x="849" y="1544"/>
                    <a:pt x="923" y="1532"/>
                    <a:pt x="994" y="1512"/>
                  </a:cubicBezTo>
                  <a:cubicBezTo>
                    <a:pt x="511" y="1220"/>
                    <a:pt x="511" y="1220"/>
                    <a:pt x="511" y="1220"/>
                  </a:cubicBezTo>
                  <a:lnTo>
                    <a:pt x="1088" y="360"/>
                  </a:lnTo>
                  <a:close/>
                </a:path>
              </a:pathLst>
            </a:custGeom>
            <a:solidFill>
              <a:schemeClr val="tx1">
                <a:lumMod val="75000"/>
                <a:alpha val="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sp>
          <p:nvSpPr>
            <p:cNvPr id="78" name="Freeform 7"/>
            <p:cNvSpPr>
              <a:spLocks noChangeAspect="1"/>
            </p:cNvSpPr>
            <p:nvPr/>
          </p:nvSpPr>
          <p:spPr bwMode="auto">
            <a:xfrm>
              <a:off x="8718518" y="6936502"/>
              <a:ext cx="3208934" cy="3577882"/>
            </a:xfrm>
            <a:custGeom>
              <a:avLst/>
              <a:gdLst>
                <a:gd name="T0" fmla="*/ 1033 w 1033"/>
                <a:gd name="T1" fmla="*/ 412 h 1152"/>
                <a:gd name="T2" fmla="*/ 1026 w 1033"/>
                <a:gd name="T3" fmla="*/ 307 h 1152"/>
                <a:gd name="T4" fmla="*/ 577 w 1033"/>
                <a:gd name="T5" fmla="*/ 0 h 1152"/>
                <a:gd name="T6" fmla="*/ 0 w 1033"/>
                <a:gd name="T7" fmla="*/ 860 h 1152"/>
                <a:gd name="T8" fmla="*/ 483 w 1033"/>
                <a:gd name="T9" fmla="*/ 1152 h 1152"/>
                <a:gd name="T10" fmla="*/ 1033 w 1033"/>
                <a:gd name="T11" fmla="*/ 412 h 1152"/>
              </a:gdLst>
              <a:ahLst/>
              <a:cxnLst>
                <a:cxn ang="0">
                  <a:pos x="T0" y="T1"/>
                </a:cxn>
                <a:cxn ang="0">
                  <a:pos x="T2" y="T3"/>
                </a:cxn>
                <a:cxn ang="0">
                  <a:pos x="T4" y="T5"/>
                </a:cxn>
                <a:cxn ang="0">
                  <a:pos x="T6" y="T7"/>
                </a:cxn>
                <a:cxn ang="0">
                  <a:pos x="T8" y="T9"/>
                </a:cxn>
                <a:cxn ang="0">
                  <a:pos x="T10" y="T11"/>
                </a:cxn>
              </a:cxnLst>
              <a:rect l="0" t="0" r="r" b="b"/>
              <a:pathLst>
                <a:path w="1033" h="1152">
                  <a:moveTo>
                    <a:pt x="1033" y="412"/>
                  </a:moveTo>
                  <a:cubicBezTo>
                    <a:pt x="1033" y="376"/>
                    <a:pt x="1030" y="341"/>
                    <a:pt x="1026" y="307"/>
                  </a:cubicBezTo>
                  <a:cubicBezTo>
                    <a:pt x="577" y="0"/>
                    <a:pt x="577" y="0"/>
                    <a:pt x="577" y="0"/>
                  </a:cubicBezTo>
                  <a:cubicBezTo>
                    <a:pt x="0" y="860"/>
                    <a:pt x="0" y="860"/>
                    <a:pt x="0" y="860"/>
                  </a:cubicBezTo>
                  <a:cubicBezTo>
                    <a:pt x="483" y="1152"/>
                    <a:pt x="483" y="1152"/>
                    <a:pt x="483" y="1152"/>
                  </a:cubicBezTo>
                  <a:cubicBezTo>
                    <a:pt x="801" y="1056"/>
                    <a:pt x="1033" y="761"/>
                    <a:pt x="1033" y="412"/>
                  </a:cubicBezTo>
                  <a:close/>
                </a:path>
              </a:pathLst>
            </a:custGeom>
            <a:solidFill>
              <a:schemeClr val="bg1">
                <a:lumMod val="25000"/>
                <a:alpha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sp>
          <p:nvSpPr>
            <p:cNvPr id="79" name="Oval 8"/>
            <p:cNvSpPr>
              <a:spLocks noChangeAspect="1" noChangeArrowheads="1"/>
            </p:cNvSpPr>
            <p:nvPr/>
          </p:nvSpPr>
          <p:spPr bwMode="auto">
            <a:xfrm>
              <a:off x="7914971" y="6600378"/>
              <a:ext cx="3229942" cy="323125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grpSp>
      <p:cxnSp>
        <p:nvCxnSpPr>
          <p:cNvPr id="99" name="Straight Arrow Connector 98"/>
          <p:cNvCxnSpPr/>
          <p:nvPr/>
        </p:nvCxnSpPr>
        <p:spPr>
          <a:xfrm flipH="1">
            <a:off x="6533321" y="6349167"/>
            <a:ext cx="4164184" cy="823108"/>
          </a:xfrm>
          <a:prstGeom prst="straightConnector1">
            <a:avLst/>
          </a:prstGeom>
          <a:ln w="63500">
            <a:solidFill>
              <a:srgbClr val="ABABAB"/>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100" name="Group 99"/>
          <p:cNvGrpSpPr>
            <a:grpSpLocks noChangeAspect="1"/>
          </p:cNvGrpSpPr>
          <p:nvPr/>
        </p:nvGrpSpPr>
        <p:grpSpPr>
          <a:xfrm>
            <a:off x="18418527" y="5247695"/>
            <a:ext cx="2972086" cy="2974225"/>
            <a:chOff x="6794995" y="5479090"/>
            <a:chExt cx="5469894" cy="5473831"/>
          </a:xfrm>
        </p:grpSpPr>
        <p:sp>
          <p:nvSpPr>
            <p:cNvPr id="101" name="Oval 5"/>
            <p:cNvSpPr>
              <a:spLocks noChangeAspect="1" noChangeArrowheads="1"/>
            </p:cNvSpPr>
            <p:nvPr/>
          </p:nvSpPr>
          <p:spPr bwMode="auto">
            <a:xfrm>
              <a:off x="6794995" y="5479090"/>
              <a:ext cx="5469894" cy="5473831"/>
            </a:xfrm>
            <a:prstGeom prst="ellipse">
              <a:avLst/>
            </a:prstGeom>
            <a:noFill/>
            <a:ln w="63500" cap="flat">
              <a:solidFill>
                <a:srgbClr val="ABAB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sp>
          <p:nvSpPr>
            <p:cNvPr id="102" name="Freeform 6"/>
            <p:cNvSpPr>
              <a:spLocks noChangeAspect="1"/>
            </p:cNvSpPr>
            <p:nvPr/>
          </p:nvSpPr>
          <p:spPr bwMode="auto">
            <a:xfrm>
              <a:off x="7132432" y="5817840"/>
              <a:ext cx="4774012" cy="4796331"/>
            </a:xfrm>
            <a:custGeom>
              <a:avLst/>
              <a:gdLst>
                <a:gd name="T0" fmla="*/ 1088 w 1537"/>
                <a:gd name="T1" fmla="*/ 360 h 1544"/>
                <a:gd name="T2" fmla="*/ 1537 w 1537"/>
                <a:gd name="T3" fmla="*/ 667 h 1544"/>
                <a:gd name="T4" fmla="*/ 772 w 1537"/>
                <a:gd name="T5" fmla="*/ 0 h 1544"/>
                <a:gd name="T6" fmla="*/ 0 w 1537"/>
                <a:gd name="T7" fmla="*/ 772 h 1544"/>
                <a:gd name="T8" fmla="*/ 772 w 1537"/>
                <a:gd name="T9" fmla="*/ 1544 h 1544"/>
                <a:gd name="T10" fmla="*/ 994 w 1537"/>
                <a:gd name="T11" fmla="*/ 1512 h 1544"/>
                <a:gd name="T12" fmla="*/ 511 w 1537"/>
                <a:gd name="T13" fmla="*/ 1220 h 1544"/>
                <a:gd name="T14" fmla="*/ 1088 w 1537"/>
                <a:gd name="T15" fmla="*/ 360 h 1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7" h="1544">
                  <a:moveTo>
                    <a:pt x="1088" y="360"/>
                  </a:moveTo>
                  <a:cubicBezTo>
                    <a:pt x="1537" y="667"/>
                    <a:pt x="1537" y="667"/>
                    <a:pt x="1537" y="667"/>
                  </a:cubicBezTo>
                  <a:cubicBezTo>
                    <a:pt x="1485" y="290"/>
                    <a:pt x="1163" y="0"/>
                    <a:pt x="772" y="0"/>
                  </a:cubicBezTo>
                  <a:cubicBezTo>
                    <a:pt x="346" y="0"/>
                    <a:pt x="0" y="346"/>
                    <a:pt x="0" y="772"/>
                  </a:cubicBezTo>
                  <a:cubicBezTo>
                    <a:pt x="0" y="1198"/>
                    <a:pt x="346" y="1544"/>
                    <a:pt x="772" y="1544"/>
                  </a:cubicBezTo>
                  <a:cubicBezTo>
                    <a:pt x="849" y="1544"/>
                    <a:pt x="923" y="1532"/>
                    <a:pt x="994" y="1512"/>
                  </a:cubicBezTo>
                  <a:cubicBezTo>
                    <a:pt x="511" y="1220"/>
                    <a:pt x="511" y="1220"/>
                    <a:pt x="511" y="1220"/>
                  </a:cubicBezTo>
                  <a:lnTo>
                    <a:pt x="1088" y="360"/>
                  </a:lnTo>
                  <a:close/>
                </a:path>
              </a:pathLst>
            </a:custGeom>
            <a:solidFill>
              <a:schemeClr val="tx1">
                <a:lumMod val="75000"/>
                <a:alpha val="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sp>
          <p:nvSpPr>
            <p:cNvPr id="103" name="Freeform 7"/>
            <p:cNvSpPr>
              <a:spLocks noChangeAspect="1"/>
            </p:cNvSpPr>
            <p:nvPr/>
          </p:nvSpPr>
          <p:spPr bwMode="auto">
            <a:xfrm>
              <a:off x="8718518" y="6936502"/>
              <a:ext cx="3208934" cy="3577882"/>
            </a:xfrm>
            <a:custGeom>
              <a:avLst/>
              <a:gdLst>
                <a:gd name="T0" fmla="*/ 1033 w 1033"/>
                <a:gd name="T1" fmla="*/ 412 h 1152"/>
                <a:gd name="T2" fmla="*/ 1026 w 1033"/>
                <a:gd name="T3" fmla="*/ 307 h 1152"/>
                <a:gd name="T4" fmla="*/ 577 w 1033"/>
                <a:gd name="T5" fmla="*/ 0 h 1152"/>
                <a:gd name="T6" fmla="*/ 0 w 1033"/>
                <a:gd name="T7" fmla="*/ 860 h 1152"/>
                <a:gd name="T8" fmla="*/ 483 w 1033"/>
                <a:gd name="T9" fmla="*/ 1152 h 1152"/>
                <a:gd name="T10" fmla="*/ 1033 w 1033"/>
                <a:gd name="T11" fmla="*/ 412 h 1152"/>
              </a:gdLst>
              <a:ahLst/>
              <a:cxnLst>
                <a:cxn ang="0">
                  <a:pos x="T0" y="T1"/>
                </a:cxn>
                <a:cxn ang="0">
                  <a:pos x="T2" y="T3"/>
                </a:cxn>
                <a:cxn ang="0">
                  <a:pos x="T4" y="T5"/>
                </a:cxn>
                <a:cxn ang="0">
                  <a:pos x="T6" y="T7"/>
                </a:cxn>
                <a:cxn ang="0">
                  <a:pos x="T8" y="T9"/>
                </a:cxn>
                <a:cxn ang="0">
                  <a:pos x="T10" y="T11"/>
                </a:cxn>
              </a:cxnLst>
              <a:rect l="0" t="0" r="r" b="b"/>
              <a:pathLst>
                <a:path w="1033" h="1152">
                  <a:moveTo>
                    <a:pt x="1033" y="412"/>
                  </a:moveTo>
                  <a:cubicBezTo>
                    <a:pt x="1033" y="376"/>
                    <a:pt x="1030" y="341"/>
                    <a:pt x="1026" y="307"/>
                  </a:cubicBezTo>
                  <a:cubicBezTo>
                    <a:pt x="577" y="0"/>
                    <a:pt x="577" y="0"/>
                    <a:pt x="577" y="0"/>
                  </a:cubicBezTo>
                  <a:cubicBezTo>
                    <a:pt x="0" y="860"/>
                    <a:pt x="0" y="860"/>
                    <a:pt x="0" y="860"/>
                  </a:cubicBezTo>
                  <a:cubicBezTo>
                    <a:pt x="483" y="1152"/>
                    <a:pt x="483" y="1152"/>
                    <a:pt x="483" y="1152"/>
                  </a:cubicBezTo>
                  <a:cubicBezTo>
                    <a:pt x="801" y="1056"/>
                    <a:pt x="1033" y="761"/>
                    <a:pt x="1033" y="412"/>
                  </a:cubicBezTo>
                  <a:close/>
                </a:path>
              </a:pathLst>
            </a:custGeom>
            <a:solidFill>
              <a:schemeClr val="bg1">
                <a:lumMod val="25000"/>
                <a:alpha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sp>
          <p:nvSpPr>
            <p:cNvPr id="104" name="Oval 8"/>
            <p:cNvSpPr>
              <a:spLocks noChangeAspect="1" noChangeArrowheads="1"/>
            </p:cNvSpPr>
            <p:nvPr/>
          </p:nvSpPr>
          <p:spPr bwMode="auto">
            <a:xfrm>
              <a:off x="7914971" y="6600378"/>
              <a:ext cx="3229942" cy="3231254"/>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grpSp>
      <p:sp>
        <p:nvSpPr>
          <p:cNvPr id="82" name="AutoShape 10"/>
          <p:cNvSpPr>
            <a:spLocks/>
          </p:cNvSpPr>
          <p:nvPr/>
        </p:nvSpPr>
        <p:spPr bwMode="auto">
          <a:xfrm>
            <a:off x="11683760" y="4003239"/>
            <a:ext cx="1037688" cy="1603120"/>
          </a:xfrm>
          <a:custGeom>
            <a:avLst/>
            <a:gdLst/>
            <a:ahLst/>
            <a:cxnLst/>
            <a:rect l="0" t="0" r="r" b="b"/>
            <a:pathLst>
              <a:path w="21384" h="21466">
                <a:moveTo>
                  <a:pt x="10875" y="0"/>
                </a:moveTo>
                <a:cubicBezTo>
                  <a:pt x="8576" y="0"/>
                  <a:pt x="6701" y="1088"/>
                  <a:pt x="6693" y="2429"/>
                </a:cubicBezTo>
                <a:cubicBezTo>
                  <a:pt x="6690" y="3793"/>
                  <a:pt x="8548" y="4893"/>
                  <a:pt x="10864" y="4894"/>
                </a:cubicBezTo>
                <a:cubicBezTo>
                  <a:pt x="13219" y="4895"/>
                  <a:pt x="15101" y="3805"/>
                  <a:pt x="15098" y="2441"/>
                </a:cubicBezTo>
                <a:cubicBezTo>
                  <a:pt x="15089" y="1090"/>
                  <a:pt x="13201" y="0"/>
                  <a:pt x="10875" y="0"/>
                </a:cubicBezTo>
                <a:close/>
                <a:moveTo>
                  <a:pt x="8638" y="5077"/>
                </a:moveTo>
                <a:cubicBezTo>
                  <a:pt x="8503" y="5077"/>
                  <a:pt x="8364" y="5089"/>
                  <a:pt x="8230" y="5102"/>
                </a:cubicBezTo>
                <a:cubicBezTo>
                  <a:pt x="7346" y="5188"/>
                  <a:pt x="6640" y="5479"/>
                  <a:pt x="5982" y="5810"/>
                </a:cubicBezTo>
                <a:cubicBezTo>
                  <a:pt x="2526" y="7554"/>
                  <a:pt x="669" y="9793"/>
                  <a:pt x="14" y="12401"/>
                </a:cubicBezTo>
                <a:cubicBezTo>
                  <a:pt x="-90" y="12805"/>
                  <a:pt x="384" y="13210"/>
                  <a:pt x="1048" y="13340"/>
                </a:cubicBezTo>
                <a:cubicBezTo>
                  <a:pt x="2066" y="13539"/>
                  <a:pt x="2956" y="13169"/>
                  <a:pt x="3139" y="12468"/>
                </a:cubicBezTo>
                <a:cubicBezTo>
                  <a:pt x="3364" y="11599"/>
                  <a:pt x="3762" y="10755"/>
                  <a:pt x="4425" y="9966"/>
                </a:cubicBezTo>
                <a:cubicBezTo>
                  <a:pt x="4852" y="9458"/>
                  <a:pt x="5371" y="8977"/>
                  <a:pt x="5847" y="8483"/>
                </a:cubicBezTo>
                <a:cubicBezTo>
                  <a:pt x="5888" y="8493"/>
                  <a:pt x="5928" y="8502"/>
                  <a:pt x="5972" y="8513"/>
                </a:cubicBezTo>
                <a:cubicBezTo>
                  <a:pt x="5975" y="8542"/>
                  <a:pt x="5982" y="8570"/>
                  <a:pt x="5982" y="8599"/>
                </a:cubicBezTo>
                <a:cubicBezTo>
                  <a:pt x="5983" y="9441"/>
                  <a:pt x="5984" y="10283"/>
                  <a:pt x="5982" y="11125"/>
                </a:cubicBezTo>
                <a:cubicBezTo>
                  <a:pt x="5978" y="14143"/>
                  <a:pt x="5972" y="17158"/>
                  <a:pt x="5972" y="20175"/>
                </a:cubicBezTo>
                <a:cubicBezTo>
                  <a:pt x="5972" y="20922"/>
                  <a:pt x="6868" y="21476"/>
                  <a:pt x="8052" y="21463"/>
                </a:cubicBezTo>
                <a:cubicBezTo>
                  <a:pt x="9379" y="21450"/>
                  <a:pt x="10143" y="20805"/>
                  <a:pt x="10132" y="20169"/>
                </a:cubicBezTo>
                <a:cubicBezTo>
                  <a:pt x="10093" y="18145"/>
                  <a:pt x="10112" y="16122"/>
                  <a:pt x="10112" y="14097"/>
                </a:cubicBezTo>
                <a:cubicBezTo>
                  <a:pt x="10112" y="14008"/>
                  <a:pt x="10112" y="13916"/>
                  <a:pt x="10112" y="13829"/>
                </a:cubicBezTo>
                <a:cubicBezTo>
                  <a:pt x="10603" y="13829"/>
                  <a:pt x="11031" y="13829"/>
                  <a:pt x="11502" y="13829"/>
                </a:cubicBezTo>
                <a:cubicBezTo>
                  <a:pt x="11502" y="14349"/>
                  <a:pt x="11502" y="14856"/>
                  <a:pt x="11502" y="15367"/>
                </a:cubicBezTo>
                <a:cubicBezTo>
                  <a:pt x="11502" y="16965"/>
                  <a:pt x="11499" y="18564"/>
                  <a:pt x="11502" y="20163"/>
                </a:cubicBezTo>
                <a:cubicBezTo>
                  <a:pt x="11505" y="21017"/>
                  <a:pt x="12667" y="21600"/>
                  <a:pt x="14021" y="21439"/>
                </a:cubicBezTo>
                <a:cubicBezTo>
                  <a:pt x="15031" y="21318"/>
                  <a:pt x="15662" y="20832"/>
                  <a:pt x="15662" y="20182"/>
                </a:cubicBezTo>
                <a:cubicBezTo>
                  <a:pt x="15664" y="16462"/>
                  <a:pt x="15662" y="12745"/>
                  <a:pt x="15662" y="9026"/>
                </a:cubicBezTo>
                <a:cubicBezTo>
                  <a:pt x="15662" y="8927"/>
                  <a:pt x="15662" y="8831"/>
                  <a:pt x="15662" y="8672"/>
                </a:cubicBezTo>
                <a:cubicBezTo>
                  <a:pt x="15783" y="8745"/>
                  <a:pt x="15816" y="8756"/>
                  <a:pt x="15840" y="8776"/>
                </a:cubicBezTo>
                <a:cubicBezTo>
                  <a:pt x="15902" y="8827"/>
                  <a:pt x="15959" y="8882"/>
                  <a:pt x="16018" y="8934"/>
                </a:cubicBezTo>
                <a:cubicBezTo>
                  <a:pt x="17221" y="10032"/>
                  <a:pt x="17945" y="11234"/>
                  <a:pt x="18286" y="12517"/>
                </a:cubicBezTo>
                <a:cubicBezTo>
                  <a:pt x="18441" y="13101"/>
                  <a:pt x="19158" y="13456"/>
                  <a:pt x="20053" y="13383"/>
                </a:cubicBezTo>
                <a:cubicBezTo>
                  <a:pt x="20962" y="13309"/>
                  <a:pt x="21510" y="12858"/>
                  <a:pt x="21359" y="12279"/>
                </a:cubicBezTo>
                <a:cubicBezTo>
                  <a:pt x="20930" y="10613"/>
                  <a:pt x="19943" y="9067"/>
                  <a:pt x="18307" y="7671"/>
                </a:cubicBezTo>
                <a:cubicBezTo>
                  <a:pt x="17293" y="6804"/>
                  <a:pt x="16023" y="6079"/>
                  <a:pt x="14648" y="5413"/>
                </a:cubicBezTo>
                <a:cubicBezTo>
                  <a:pt x="14176" y="5184"/>
                  <a:pt x="13620" y="5078"/>
                  <a:pt x="13007" y="5077"/>
                </a:cubicBezTo>
                <a:cubicBezTo>
                  <a:pt x="11550" y="5075"/>
                  <a:pt x="10093" y="5075"/>
                  <a:pt x="8638" y="5077"/>
                </a:cubicBezTo>
                <a:close/>
                <a:moveTo>
                  <a:pt x="8638" y="5077"/>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Text" lastClr="000000"/>
              </a:solidFill>
              <a:effectLst/>
              <a:uLnTx/>
              <a:uFillTx/>
            </a:endParaRPr>
          </a:p>
        </p:txBody>
      </p:sp>
      <p:sp>
        <p:nvSpPr>
          <p:cNvPr id="83" name="AutoShape 21"/>
          <p:cNvSpPr>
            <a:spLocks/>
          </p:cNvSpPr>
          <p:nvPr/>
        </p:nvSpPr>
        <p:spPr bwMode="auto">
          <a:xfrm>
            <a:off x="19379750" y="6148903"/>
            <a:ext cx="1038225" cy="1039812"/>
          </a:xfrm>
          <a:custGeom>
            <a:avLst/>
            <a:gdLst/>
            <a:ahLst/>
            <a:cxnLst/>
            <a:rect l="0" t="0" r="r" b="b"/>
            <a:pathLst>
              <a:path w="21600" h="21600">
                <a:moveTo>
                  <a:pt x="10971" y="0"/>
                </a:moveTo>
                <a:cubicBezTo>
                  <a:pt x="9255" y="0"/>
                  <a:pt x="7859" y="1395"/>
                  <a:pt x="7860" y="3111"/>
                </a:cubicBezTo>
                <a:cubicBezTo>
                  <a:pt x="7860" y="4827"/>
                  <a:pt x="9255" y="6222"/>
                  <a:pt x="10971" y="6222"/>
                </a:cubicBezTo>
                <a:cubicBezTo>
                  <a:pt x="12687" y="6222"/>
                  <a:pt x="14082" y="4827"/>
                  <a:pt x="14082" y="3111"/>
                </a:cubicBezTo>
                <a:cubicBezTo>
                  <a:pt x="14082" y="1395"/>
                  <a:pt x="12687" y="0"/>
                  <a:pt x="10971" y="0"/>
                </a:cubicBezTo>
                <a:close/>
                <a:moveTo>
                  <a:pt x="10971" y="532"/>
                </a:moveTo>
                <a:cubicBezTo>
                  <a:pt x="12392" y="532"/>
                  <a:pt x="13549" y="1690"/>
                  <a:pt x="13549" y="3111"/>
                </a:cubicBezTo>
                <a:cubicBezTo>
                  <a:pt x="13549" y="4532"/>
                  <a:pt x="12392" y="5690"/>
                  <a:pt x="10971" y="5690"/>
                </a:cubicBezTo>
                <a:cubicBezTo>
                  <a:pt x="9549" y="5690"/>
                  <a:pt x="8392" y="4532"/>
                  <a:pt x="8392" y="3111"/>
                </a:cubicBezTo>
                <a:cubicBezTo>
                  <a:pt x="8392" y="1690"/>
                  <a:pt x="9549" y="532"/>
                  <a:pt x="10971" y="532"/>
                </a:cubicBezTo>
                <a:close/>
                <a:moveTo>
                  <a:pt x="10834" y="1092"/>
                </a:moveTo>
                <a:lnTo>
                  <a:pt x="10834" y="1576"/>
                </a:lnTo>
                <a:cubicBezTo>
                  <a:pt x="10321" y="1612"/>
                  <a:pt x="9988" y="1931"/>
                  <a:pt x="9988" y="2354"/>
                </a:cubicBezTo>
                <a:cubicBezTo>
                  <a:pt x="9988" y="2874"/>
                  <a:pt x="10321" y="3015"/>
                  <a:pt x="10834" y="3125"/>
                </a:cubicBezTo>
                <a:lnTo>
                  <a:pt x="10834" y="4216"/>
                </a:lnTo>
                <a:cubicBezTo>
                  <a:pt x="10321" y="4176"/>
                  <a:pt x="10192" y="3961"/>
                  <a:pt x="10084" y="3834"/>
                </a:cubicBezTo>
                <a:lnTo>
                  <a:pt x="10036" y="3800"/>
                </a:lnTo>
                <a:lnTo>
                  <a:pt x="9824" y="4039"/>
                </a:lnTo>
                <a:lnTo>
                  <a:pt x="9879" y="4066"/>
                </a:lnTo>
                <a:cubicBezTo>
                  <a:pt x="10092" y="4329"/>
                  <a:pt x="10321" y="4489"/>
                  <a:pt x="10834" y="4516"/>
                </a:cubicBezTo>
                <a:lnTo>
                  <a:pt x="10834" y="4851"/>
                </a:lnTo>
                <a:lnTo>
                  <a:pt x="11005" y="4851"/>
                </a:lnTo>
                <a:lnTo>
                  <a:pt x="11005" y="4510"/>
                </a:lnTo>
                <a:cubicBezTo>
                  <a:pt x="11689" y="4455"/>
                  <a:pt x="11878" y="4060"/>
                  <a:pt x="11878" y="3698"/>
                </a:cubicBezTo>
                <a:cubicBezTo>
                  <a:pt x="11878" y="3160"/>
                  <a:pt x="11518" y="2979"/>
                  <a:pt x="11005" y="2852"/>
                </a:cubicBezTo>
                <a:lnTo>
                  <a:pt x="11005" y="1883"/>
                </a:lnTo>
                <a:cubicBezTo>
                  <a:pt x="11347" y="1920"/>
                  <a:pt x="11451" y="2027"/>
                  <a:pt x="11598" y="2204"/>
                </a:cubicBezTo>
                <a:lnTo>
                  <a:pt x="11632" y="2238"/>
                </a:lnTo>
                <a:lnTo>
                  <a:pt x="11857" y="2006"/>
                </a:lnTo>
                <a:lnTo>
                  <a:pt x="11857" y="1979"/>
                </a:lnTo>
                <a:cubicBezTo>
                  <a:pt x="11686" y="1750"/>
                  <a:pt x="11347" y="1618"/>
                  <a:pt x="11005" y="1583"/>
                </a:cubicBezTo>
                <a:lnTo>
                  <a:pt x="11005" y="1092"/>
                </a:lnTo>
                <a:lnTo>
                  <a:pt x="10834" y="1092"/>
                </a:lnTo>
                <a:close/>
                <a:moveTo>
                  <a:pt x="10834" y="1876"/>
                </a:moveTo>
                <a:lnTo>
                  <a:pt x="10834" y="2777"/>
                </a:lnTo>
                <a:cubicBezTo>
                  <a:pt x="10321" y="2679"/>
                  <a:pt x="10316" y="2572"/>
                  <a:pt x="10316" y="2340"/>
                </a:cubicBezTo>
                <a:cubicBezTo>
                  <a:pt x="10316" y="2092"/>
                  <a:pt x="10663" y="1906"/>
                  <a:pt x="10834" y="1876"/>
                </a:cubicBezTo>
                <a:close/>
                <a:moveTo>
                  <a:pt x="11005" y="3207"/>
                </a:moveTo>
                <a:cubicBezTo>
                  <a:pt x="11347" y="3312"/>
                  <a:pt x="11551" y="3436"/>
                  <a:pt x="11550" y="3711"/>
                </a:cubicBezTo>
                <a:cubicBezTo>
                  <a:pt x="11550" y="4036"/>
                  <a:pt x="11347" y="4183"/>
                  <a:pt x="11005" y="4216"/>
                </a:cubicBezTo>
                <a:cubicBezTo>
                  <a:pt x="11005" y="4216"/>
                  <a:pt x="11005" y="3207"/>
                  <a:pt x="11005" y="3207"/>
                </a:cubicBezTo>
                <a:close/>
                <a:moveTo>
                  <a:pt x="5383" y="4148"/>
                </a:moveTo>
                <a:lnTo>
                  <a:pt x="5383" y="6877"/>
                </a:lnTo>
                <a:lnTo>
                  <a:pt x="3746" y="6877"/>
                </a:lnTo>
                <a:lnTo>
                  <a:pt x="3746" y="11114"/>
                </a:lnTo>
                <a:lnTo>
                  <a:pt x="0" y="11114"/>
                </a:lnTo>
                <a:lnTo>
                  <a:pt x="0" y="21600"/>
                </a:lnTo>
                <a:lnTo>
                  <a:pt x="9627" y="21600"/>
                </a:lnTo>
                <a:lnTo>
                  <a:pt x="9627" y="18926"/>
                </a:lnTo>
                <a:lnTo>
                  <a:pt x="11939" y="18926"/>
                </a:lnTo>
                <a:lnTo>
                  <a:pt x="11939" y="21600"/>
                </a:lnTo>
                <a:lnTo>
                  <a:pt x="21600" y="21600"/>
                </a:lnTo>
                <a:lnTo>
                  <a:pt x="21600" y="11114"/>
                </a:lnTo>
                <a:cubicBezTo>
                  <a:pt x="21600" y="11114"/>
                  <a:pt x="17820" y="11114"/>
                  <a:pt x="17820" y="11114"/>
                </a:cubicBezTo>
                <a:lnTo>
                  <a:pt x="17820" y="6877"/>
                </a:lnTo>
                <a:lnTo>
                  <a:pt x="16183" y="6877"/>
                </a:lnTo>
                <a:lnTo>
                  <a:pt x="16183" y="4148"/>
                </a:lnTo>
                <a:lnTo>
                  <a:pt x="14307" y="4148"/>
                </a:lnTo>
                <a:cubicBezTo>
                  <a:pt x="13821" y="5633"/>
                  <a:pt x="12426" y="6707"/>
                  <a:pt x="10780" y="6707"/>
                </a:cubicBezTo>
                <a:cubicBezTo>
                  <a:pt x="9133" y="6707"/>
                  <a:pt x="7738" y="5633"/>
                  <a:pt x="7252" y="4148"/>
                </a:cubicBezTo>
                <a:lnTo>
                  <a:pt x="5383" y="4148"/>
                </a:lnTo>
                <a:close/>
                <a:moveTo>
                  <a:pt x="4871" y="8535"/>
                </a:moveTo>
                <a:lnTo>
                  <a:pt x="7198" y="8535"/>
                </a:lnTo>
                <a:cubicBezTo>
                  <a:pt x="7198" y="8535"/>
                  <a:pt x="7198" y="10868"/>
                  <a:pt x="7198" y="10868"/>
                </a:cubicBezTo>
                <a:lnTo>
                  <a:pt x="4871" y="10868"/>
                </a:lnTo>
                <a:lnTo>
                  <a:pt x="4871" y="8535"/>
                </a:lnTo>
                <a:close/>
                <a:moveTo>
                  <a:pt x="7921" y="8535"/>
                </a:moveTo>
                <a:lnTo>
                  <a:pt x="10254" y="8535"/>
                </a:lnTo>
                <a:cubicBezTo>
                  <a:pt x="10254" y="8535"/>
                  <a:pt x="10254" y="10868"/>
                  <a:pt x="10254" y="10868"/>
                </a:cubicBezTo>
                <a:lnTo>
                  <a:pt x="7921" y="10868"/>
                </a:lnTo>
                <a:lnTo>
                  <a:pt x="7921" y="8535"/>
                </a:lnTo>
                <a:close/>
                <a:moveTo>
                  <a:pt x="10943" y="8535"/>
                </a:moveTo>
                <a:lnTo>
                  <a:pt x="13277" y="8535"/>
                </a:lnTo>
                <a:cubicBezTo>
                  <a:pt x="13277" y="8535"/>
                  <a:pt x="13277" y="10868"/>
                  <a:pt x="13277" y="10868"/>
                </a:cubicBezTo>
                <a:lnTo>
                  <a:pt x="10943" y="10868"/>
                </a:lnTo>
                <a:lnTo>
                  <a:pt x="10943" y="8535"/>
                </a:lnTo>
                <a:close/>
                <a:moveTo>
                  <a:pt x="13870" y="8535"/>
                </a:moveTo>
                <a:lnTo>
                  <a:pt x="16197" y="8535"/>
                </a:lnTo>
                <a:cubicBezTo>
                  <a:pt x="16197" y="8535"/>
                  <a:pt x="16197" y="10868"/>
                  <a:pt x="16197" y="10868"/>
                </a:cubicBezTo>
                <a:lnTo>
                  <a:pt x="13870" y="10868"/>
                </a:lnTo>
                <a:lnTo>
                  <a:pt x="13870" y="8535"/>
                </a:lnTo>
                <a:close/>
                <a:moveTo>
                  <a:pt x="4871" y="11912"/>
                </a:moveTo>
                <a:lnTo>
                  <a:pt x="7198" y="11912"/>
                </a:lnTo>
                <a:cubicBezTo>
                  <a:pt x="7198" y="11912"/>
                  <a:pt x="7198" y="14239"/>
                  <a:pt x="7198" y="14239"/>
                </a:cubicBezTo>
                <a:lnTo>
                  <a:pt x="4871" y="14239"/>
                </a:lnTo>
                <a:lnTo>
                  <a:pt x="4871" y="11912"/>
                </a:lnTo>
                <a:close/>
                <a:moveTo>
                  <a:pt x="7921" y="11912"/>
                </a:moveTo>
                <a:lnTo>
                  <a:pt x="10254" y="11912"/>
                </a:lnTo>
                <a:cubicBezTo>
                  <a:pt x="10254" y="11912"/>
                  <a:pt x="10254" y="14239"/>
                  <a:pt x="10254" y="14239"/>
                </a:cubicBezTo>
                <a:lnTo>
                  <a:pt x="7921" y="14239"/>
                </a:lnTo>
                <a:lnTo>
                  <a:pt x="7921" y="11912"/>
                </a:lnTo>
                <a:close/>
                <a:moveTo>
                  <a:pt x="10943" y="11912"/>
                </a:moveTo>
                <a:lnTo>
                  <a:pt x="13277" y="11912"/>
                </a:lnTo>
                <a:cubicBezTo>
                  <a:pt x="13277" y="11912"/>
                  <a:pt x="13277" y="14239"/>
                  <a:pt x="13277" y="14239"/>
                </a:cubicBezTo>
                <a:lnTo>
                  <a:pt x="10943" y="14239"/>
                </a:lnTo>
                <a:lnTo>
                  <a:pt x="10943" y="11912"/>
                </a:lnTo>
                <a:close/>
                <a:moveTo>
                  <a:pt x="13870" y="11912"/>
                </a:moveTo>
                <a:lnTo>
                  <a:pt x="16197" y="11912"/>
                </a:lnTo>
                <a:cubicBezTo>
                  <a:pt x="16197" y="11912"/>
                  <a:pt x="16197" y="14239"/>
                  <a:pt x="16197" y="14239"/>
                </a:cubicBezTo>
                <a:lnTo>
                  <a:pt x="13870" y="14239"/>
                </a:lnTo>
                <a:lnTo>
                  <a:pt x="13870" y="11912"/>
                </a:lnTo>
                <a:close/>
                <a:moveTo>
                  <a:pt x="4871" y="15282"/>
                </a:moveTo>
                <a:lnTo>
                  <a:pt x="7198" y="15282"/>
                </a:lnTo>
                <a:cubicBezTo>
                  <a:pt x="7198" y="15282"/>
                  <a:pt x="7198" y="17616"/>
                  <a:pt x="7198" y="17616"/>
                </a:cubicBezTo>
                <a:lnTo>
                  <a:pt x="4871" y="17616"/>
                </a:lnTo>
                <a:lnTo>
                  <a:pt x="4871" y="15282"/>
                </a:lnTo>
                <a:close/>
                <a:moveTo>
                  <a:pt x="7921" y="15282"/>
                </a:moveTo>
                <a:lnTo>
                  <a:pt x="10254" y="15282"/>
                </a:lnTo>
                <a:cubicBezTo>
                  <a:pt x="10254" y="15282"/>
                  <a:pt x="10254" y="17616"/>
                  <a:pt x="10254" y="17616"/>
                </a:cubicBezTo>
                <a:lnTo>
                  <a:pt x="7921" y="17616"/>
                </a:lnTo>
                <a:lnTo>
                  <a:pt x="7921" y="15282"/>
                </a:lnTo>
                <a:close/>
                <a:moveTo>
                  <a:pt x="10943" y="15282"/>
                </a:moveTo>
                <a:lnTo>
                  <a:pt x="13277" y="15282"/>
                </a:lnTo>
                <a:cubicBezTo>
                  <a:pt x="13277" y="15282"/>
                  <a:pt x="13277" y="17616"/>
                  <a:pt x="13277" y="17616"/>
                </a:cubicBezTo>
                <a:lnTo>
                  <a:pt x="10943" y="17616"/>
                </a:lnTo>
                <a:lnTo>
                  <a:pt x="10943" y="15282"/>
                </a:lnTo>
                <a:close/>
                <a:moveTo>
                  <a:pt x="13870" y="15282"/>
                </a:moveTo>
                <a:lnTo>
                  <a:pt x="16197" y="15282"/>
                </a:lnTo>
                <a:cubicBezTo>
                  <a:pt x="16197" y="15282"/>
                  <a:pt x="16197" y="17616"/>
                  <a:pt x="16197" y="17616"/>
                </a:cubicBezTo>
                <a:lnTo>
                  <a:pt x="13870" y="17616"/>
                </a:lnTo>
                <a:lnTo>
                  <a:pt x="13870" y="15282"/>
                </a:lnTo>
                <a:close/>
                <a:moveTo>
                  <a:pt x="13870" y="15282"/>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Text" lastClr="000000"/>
              </a:solidFill>
              <a:effectLst/>
              <a:uLnTx/>
              <a:uFillTx/>
            </a:endParaRPr>
          </a:p>
        </p:txBody>
      </p:sp>
      <p:sp>
        <p:nvSpPr>
          <p:cNvPr id="84" name="AutoShape 41"/>
          <p:cNvSpPr>
            <a:spLocks/>
          </p:cNvSpPr>
          <p:nvPr/>
        </p:nvSpPr>
        <p:spPr bwMode="auto">
          <a:xfrm>
            <a:off x="4509305" y="6267305"/>
            <a:ext cx="911122" cy="990101"/>
          </a:xfrm>
          <a:custGeom>
            <a:avLst/>
            <a:gdLst/>
            <a:ahLst/>
            <a:cxnLst/>
            <a:rect l="0" t="0" r="r" b="b"/>
            <a:pathLst>
              <a:path w="21600" h="21600">
                <a:moveTo>
                  <a:pt x="4065" y="0"/>
                </a:moveTo>
                <a:lnTo>
                  <a:pt x="4065" y="15962"/>
                </a:lnTo>
                <a:lnTo>
                  <a:pt x="0" y="19358"/>
                </a:lnTo>
                <a:lnTo>
                  <a:pt x="2509" y="21600"/>
                </a:lnTo>
                <a:lnTo>
                  <a:pt x="4065" y="20117"/>
                </a:lnTo>
                <a:lnTo>
                  <a:pt x="4065" y="20348"/>
                </a:lnTo>
                <a:lnTo>
                  <a:pt x="21600" y="20348"/>
                </a:lnTo>
                <a:lnTo>
                  <a:pt x="21600" y="5933"/>
                </a:lnTo>
                <a:cubicBezTo>
                  <a:pt x="21600" y="5933"/>
                  <a:pt x="15208" y="0"/>
                  <a:pt x="15208" y="0"/>
                </a:cubicBezTo>
                <a:lnTo>
                  <a:pt x="4065" y="0"/>
                </a:lnTo>
                <a:close/>
                <a:moveTo>
                  <a:pt x="5906" y="1651"/>
                </a:moveTo>
                <a:lnTo>
                  <a:pt x="14126" y="1651"/>
                </a:lnTo>
                <a:lnTo>
                  <a:pt x="14126" y="6686"/>
                </a:lnTo>
                <a:lnTo>
                  <a:pt x="19752" y="6686"/>
                </a:lnTo>
                <a:cubicBezTo>
                  <a:pt x="19752" y="6686"/>
                  <a:pt x="19752" y="18697"/>
                  <a:pt x="19752" y="18697"/>
                </a:cubicBezTo>
                <a:lnTo>
                  <a:pt x="5906" y="18697"/>
                </a:lnTo>
                <a:lnTo>
                  <a:pt x="5906" y="18350"/>
                </a:lnTo>
                <a:lnTo>
                  <a:pt x="11896" y="12631"/>
                </a:lnTo>
                <a:lnTo>
                  <a:pt x="13134" y="13743"/>
                </a:lnTo>
                <a:lnTo>
                  <a:pt x="16602" y="10644"/>
                </a:lnTo>
                <a:lnTo>
                  <a:pt x="12265" y="6762"/>
                </a:lnTo>
                <a:lnTo>
                  <a:pt x="8797" y="9867"/>
                </a:lnTo>
                <a:lnTo>
                  <a:pt x="10029" y="10974"/>
                </a:lnTo>
                <a:lnTo>
                  <a:pt x="5906" y="14421"/>
                </a:lnTo>
                <a:lnTo>
                  <a:pt x="5906" y="1651"/>
                </a:lnTo>
                <a:close/>
                <a:moveTo>
                  <a:pt x="15506" y="2654"/>
                </a:moveTo>
                <a:lnTo>
                  <a:pt x="18521" y="5446"/>
                </a:lnTo>
                <a:lnTo>
                  <a:pt x="15506" y="5446"/>
                </a:lnTo>
                <a:cubicBezTo>
                  <a:pt x="15506" y="5446"/>
                  <a:pt x="15506" y="2654"/>
                  <a:pt x="15506" y="2654"/>
                </a:cubicBezTo>
                <a:close/>
                <a:moveTo>
                  <a:pt x="11157" y="5933"/>
                </a:moveTo>
                <a:cubicBezTo>
                  <a:pt x="11026" y="5933"/>
                  <a:pt x="10894" y="5976"/>
                  <a:pt x="10794" y="6066"/>
                </a:cubicBezTo>
                <a:lnTo>
                  <a:pt x="7617" y="8905"/>
                </a:lnTo>
                <a:cubicBezTo>
                  <a:pt x="7420" y="9087"/>
                  <a:pt x="7414" y="9375"/>
                  <a:pt x="7617" y="9560"/>
                </a:cubicBezTo>
                <a:cubicBezTo>
                  <a:pt x="7814" y="9735"/>
                  <a:pt x="8145" y="9734"/>
                  <a:pt x="8343" y="9554"/>
                </a:cubicBezTo>
                <a:lnTo>
                  <a:pt x="11520" y="6715"/>
                </a:lnTo>
                <a:cubicBezTo>
                  <a:pt x="11721" y="6535"/>
                  <a:pt x="11721" y="6244"/>
                  <a:pt x="11520" y="6066"/>
                </a:cubicBezTo>
                <a:cubicBezTo>
                  <a:pt x="11419" y="5976"/>
                  <a:pt x="11288" y="5933"/>
                  <a:pt x="11157" y="5933"/>
                </a:cubicBezTo>
                <a:close/>
                <a:moveTo>
                  <a:pt x="16965" y="10754"/>
                </a:moveTo>
                <a:cubicBezTo>
                  <a:pt x="16834" y="10754"/>
                  <a:pt x="16703" y="10798"/>
                  <a:pt x="16602" y="10887"/>
                </a:cubicBezTo>
                <a:lnTo>
                  <a:pt x="13425" y="13726"/>
                </a:lnTo>
                <a:cubicBezTo>
                  <a:pt x="13224" y="13907"/>
                  <a:pt x="13224" y="14198"/>
                  <a:pt x="13425" y="14375"/>
                </a:cubicBezTo>
                <a:cubicBezTo>
                  <a:pt x="13627" y="14555"/>
                  <a:pt x="13952" y="14552"/>
                  <a:pt x="14152" y="14375"/>
                </a:cubicBezTo>
                <a:lnTo>
                  <a:pt x="17328" y="11536"/>
                </a:lnTo>
                <a:cubicBezTo>
                  <a:pt x="17531" y="11356"/>
                  <a:pt x="17529" y="11067"/>
                  <a:pt x="17328" y="10887"/>
                </a:cubicBezTo>
                <a:cubicBezTo>
                  <a:pt x="17229" y="10798"/>
                  <a:pt x="17096" y="10754"/>
                  <a:pt x="16965" y="10754"/>
                </a:cubicBezTo>
                <a:close/>
                <a:moveTo>
                  <a:pt x="16965" y="10754"/>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Text" lastClr="000000"/>
              </a:solidFill>
              <a:effectLst/>
              <a:uLnTx/>
              <a:uFillTx/>
            </a:endParaRPr>
          </a:p>
        </p:txBody>
      </p:sp>
      <p:sp>
        <p:nvSpPr>
          <p:cNvPr id="89" name="Oval 88"/>
          <p:cNvSpPr>
            <a:spLocks noChangeAspect="1"/>
          </p:cNvSpPr>
          <p:nvPr/>
        </p:nvSpPr>
        <p:spPr>
          <a:xfrm>
            <a:off x="8197086" y="6198614"/>
            <a:ext cx="1006272" cy="10062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4F4F4"/>
              </a:solidFill>
              <a:effectLst/>
              <a:uLnTx/>
              <a:uFillTx/>
            </a:endParaRPr>
          </a:p>
        </p:txBody>
      </p:sp>
      <p:sp>
        <p:nvSpPr>
          <p:cNvPr id="96" name="AutoShape 41"/>
          <p:cNvSpPr>
            <a:spLocks/>
          </p:cNvSpPr>
          <p:nvPr/>
        </p:nvSpPr>
        <p:spPr bwMode="auto">
          <a:xfrm>
            <a:off x="4585275" y="2974363"/>
            <a:ext cx="812800" cy="965200"/>
          </a:xfrm>
          <a:custGeom>
            <a:avLst/>
            <a:gdLst/>
            <a:ahLst/>
            <a:cxnLst/>
            <a:rect l="0" t="0" r="r" b="b"/>
            <a:pathLst>
              <a:path w="21600" h="21600">
                <a:moveTo>
                  <a:pt x="13883" y="14281"/>
                </a:moveTo>
                <a:lnTo>
                  <a:pt x="10845" y="12938"/>
                </a:lnTo>
                <a:lnTo>
                  <a:pt x="7807" y="14281"/>
                </a:lnTo>
                <a:lnTo>
                  <a:pt x="8387" y="11436"/>
                </a:lnTo>
                <a:lnTo>
                  <a:pt x="5929" y="9421"/>
                </a:lnTo>
                <a:lnTo>
                  <a:pt x="9326" y="9006"/>
                </a:lnTo>
                <a:lnTo>
                  <a:pt x="10845" y="6417"/>
                </a:lnTo>
                <a:lnTo>
                  <a:pt x="12364" y="9006"/>
                </a:lnTo>
                <a:lnTo>
                  <a:pt x="15761" y="9421"/>
                </a:lnTo>
                <a:lnTo>
                  <a:pt x="13303" y="11436"/>
                </a:lnTo>
                <a:cubicBezTo>
                  <a:pt x="13303" y="11436"/>
                  <a:pt x="13883" y="14281"/>
                  <a:pt x="13883" y="14281"/>
                </a:cubicBezTo>
                <a:close/>
                <a:moveTo>
                  <a:pt x="3708" y="3964"/>
                </a:moveTo>
                <a:cubicBezTo>
                  <a:pt x="4812" y="5261"/>
                  <a:pt x="5144" y="6773"/>
                  <a:pt x="4031" y="9316"/>
                </a:cubicBezTo>
                <a:cubicBezTo>
                  <a:pt x="3170" y="11283"/>
                  <a:pt x="2489" y="12603"/>
                  <a:pt x="2489" y="13828"/>
                </a:cubicBezTo>
                <a:cubicBezTo>
                  <a:pt x="2489" y="16305"/>
                  <a:pt x="4806" y="17321"/>
                  <a:pt x="6750" y="17737"/>
                </a:cubicBezTo>
                <a:cubicBezTo>
                  <a:pt x="8647" y="18143"/>
                  <a:pt x="9811" y="18391"/>
                  <a:pt x="10800" y="18902"/>
                </a:cubicBezTo>
                <a:cubicBezTo>
                  <a:pt x="11790" y="18391"/>
                  <a:pt x="12953" y="18143"/>
                  <a:pt x="14850" y="17737"/>
                </a:cubicBezTo>
                <a:cubicBezTo>
                  <a:pt x="16794" y="17321"/>
                  <a:pt x="19111" y="16305"/>
                  <a:pt x="19111" y="13828"/>
                </a:cubicBezTo>
                <a:cubicBezTo>
                  <a:pt x="19111" y="12603"/>
                  <a:pt x="18431" y="11284"/>
                  <a:pt x="17570" y="9316"/>
                </a:cubicBezTo>
                <a:cubicBezTo>
                  <a:pt x="16457" y="6773"/>
                  <a:pt x="16788" y="5261"/>
                  <a:pt x="17893" y="3964"/>
                </a:cubicBezTo>
                <a:lnTo>
                  <a:pt x="16216" y="2770"/>
                </a:lnTo>
                <a:cubicBezTo>
                  <a:pt x="15597" y="3073"/>
                  <a:pt x="14700" y="3379"/>
                  <a:pt x="13604" y="3379"/>
                </a:cubicBezTo>
                <a:cubicBezTo>
                  <a:pt x="12433" y="3379"/>
                  <a:pt x="11448" y="3028"/>
                  <a:pt x="10800" y="2712"/>
                </a:cubicBezTo>
                <a:cubicBezTo>
                  <a:pt x="10152" y="3028"/>
                  <a:pt x="9168" y="3379"/>
                  <a:pt x="7996" y="3379"/>
                </a:cubicBezTo>
                <a:cubicBezTo>
                  <a:pt x="6900" y="3379"/>
                  <a:pt x="6004" y="3073"/>
                  <a:pt x="5384" y="2770"/>
                </a:cubicBezTo>
                <a:cubicBezTo>
                  <a:pt x="5384" y="2770"/>
                  <a:pt x="3708" y="3964"/>
                  <a:pt x="3708" y="3964"/>
                </a:cubicBezTo>
                <a:close/>
                <a:moveTo>
                  <a:pt x="10800" y="21600"/>
                </a:moveTo>
                <a:cubicBezTo>
                  <a:pt x="9364" y="20622"/>
                  <a:pt x="8941" y="20366"/>
                  <a:pt x="6137" y="19766"/>
                </a:cubicBezTo>
                <a:cubicBezTo>
                  <a:pt x="2237" y="18931"/>
                  <a:pt x="0" y="16767"/>
                  <a:pt x="0" y="13828"/>
                </a:cubicBezTo>
                <a:cubicBezTo>
                  <a:pt x="0" y="12185"/>
                  <a:pt x="785" y="10671"/>
                  <a:pt x="1695" y="8593"/>
                </a:cubicBezTo>
                <a:cubicBezTo>
                  <a:pt x="2720" y="6252"/>
                  <a:pt x="2139" y="5509"/>
                  <a:pt x="1059" y="4564"/>
                </a:cubicBezTo>
                <a:lnTo>
                  <a:pt x="141" y="3760"/>
                </a:lnTo>
                <a:lnTo>
                  <a:pt x="5401" y="16"/>
                </a:lnTo>
                <a:cubicBezTo>
                  <a:pt x="5922" y="463"/>
                  <a:pt x="6655" y="1286"/>
                  <a:pt x="7996" y="1286"/>
                </a:cubicBezTo>
                <a:cubicBezTo>
                  <a:pt x="9317" y="1286"/>
                  <a:pt x="10211" y="487"/>
                  <a:pt x="10813" y="44"/>
                </a:cubicBezTo>
                <a:cubicBezTo>
                  <a:pt x="11356" y="456"/>
                  <a:pt x="12244" y="1286"/>
                  <a:pt x="13604" y="1286"/>
                </a:cubicBezTo>
                <a:cubicBezTo>
                  <a:pt x="14927" y="1286"/>
                  <a:pt x="15635" y="501"/>
                  <a:pt x="16218" y="0"/>
                </a:cubicBezTo>
                <a:cubicBezTo>
                  <a:pt x="17370" y="859"/>
                  <a:pt x="16319" y="101"/>
                  <a:pt x="21459" y="3760"/>
                </a:cubicBezTo>
                <a:lnTo>
                  <a:pt x="20541" y="4564"/>
                </a:lnTo>
                <a:cubicBezTo>
                  <a:pt x="19462" y="5509"/>
                  <a:pt x="18880" y="6252"/>
                  <a:pt x="19905" y="8593"/>
                </a:cubicBezTo>
                <a:cubicBezTo>
                  <a:pt x="20815" y="10672"/>
                  <a:pt x="21600" y="12185"/>
                  <a:pt x="21600" y="13828"/>
                </a:cubicBezTo>
                <a:cubicBezTo>
                  <a:pt x="21600" y="16767"/>
                  <a:pt x="19364" y="18931"/>
                  <a:pt x="15464" y="19766"/>
                </a:cubicBezTo>
                <a:cubicBezTo>
                  <a:pt x="12660" y="20366"/>
                  <a:pt x="12236" y="20622"/>
                  <a:pt x="10800" y="21600"/>
                </a:cubicBezTo>
                <a:close/>
                <a:moveTo>
                  <a:pt x="10800" y="21600"/>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Text" lastClr="000000"/>
              </a:solidFill>
              <a:effectLst/>
              <a:uLnTx/>
              <a:uFillTx/>
            </a:endParaRPr>
          </a:p>
        </p:txBody>
      </p:sp>
      <p:sp>
        <p:nvSpPr>
          <p:cNvPr id="52" name="Oval 51"/>
          <p:cNvSpPr>
            <a:spLocks noChangeAspect="1"/>
          </p:cNvSpPr>
          <p:nvPr/>
        </p:nvSpPr>
        <p:spPr>
          <a:xfrm>
            <a:off x="7819835" y="3798527"/>
            <a:ext cx="1006272" cy="10062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4F4F4"/>
              </a:solidFill>
              <a:effectLst/>
              <a:uLnTx/>
              <a:uFillTx/>
            </a:endParaRPr>
          </a:p>
        </p:txBody>
      </p:sp>
      <p:sp>
        <p:nvSpPr>
          <p:cNvPr id="105" name="AutoShape 31"/>
          <p:cNvSpPr>
            <a:spLocks/>
          </p:cNvSpPr>
          <p:nvPr/>
        </p:nvSpPr>
        <p:spPr bwMode="auto">
          <a:xfrm>
            <a:off x="8445085" y="6466961"/>
            <a:ext cx="519097" cy="477326"/>
          </a:xfrm>
          <a:custGeom>
            <a:avLst/>
            <a:gdLst/>
            <a:ahLst/>
            <a:cxnLst/>
            <a:rect l="0" t="0" r="r" b="b"/>
            <a:pathLst>
              <a:path w="21600" h="21600">
                <a:moveTo>
                  <a:pt x="19367" y="3379"/>
                </a:moveTo>
                <a:lnTo>
                  <a:pt x="2092" y="3379"/>
                </a:lnTo>
                <a:lnTo>
                  <a:pt x="2092" y="2045"/>
                </a:lnTo>
                <a:lnTo>
                  <a:pt x="19367" y="2045"/>
                </a:lnTo>
                <a:cubicBezTo>
                  <a:pt x="19367" y="2045"/>
                  <a:pt x="19367" y="3379"/>
                  <a:pt x="19367" y="3379"/>
                </a:cubicBezTo>
                <a:close/>
                <a:moveTo>
                  <a:pt x="19003" y="8843"/>
                </a:moveTo>
                <a:lnTo>
                  <a:pt x="15761" y="8843"/>
                </a:lnTo>
                <a:lnTo>
                  <a:pt x="15761" y="6464"/>
                </a:lnTo>
                <a:lnTo>
                  <a:pt x="19003" y="6464"/>
                </a:lnTo>
                <a:cubicBezTo>
                  <a:pt x="19003" y="6464"/>
                  <a:pt x="19003" y="8843"/>
                  <a:pt x="19003" y="8843"/>
                </a:cubicBezTo>
                <a:close/>
                <a:moveTo>
                  <a:pt x="19003" y="13556"/>
                </a:moveTo>
                <a:lnTo>
                  <a:pt x="15761" y="13556"/>
                </a:lnTo>
                <a:lnTo>
                  <a:pt x="15761" y="11177"/>
                </a:lnTo>
                <a:lnTo>
                  <a:pt x="19003" y="11177"/>
                </a:lnTo>
                <a:cubicBezTo>
                  <a:pt x="19003" y="11177"/>
                  <a:pt x="19003" y="13556"/>
                  <a:pt x="19003" y="13556"/>
                </a:cubicBezTo>
                <a:close/>
                <a:moveTo>
                  <a:pt x="19003" y="18268"/>
                </a:moveTo>
                <a:lnTo>
                  <a:pt x="15761" y="18268"/>
                </a:lnTo>
                <a:lnTo>
                  <a:pt x="15761" y="15890"/>
                </a:lnTo>
                <a:lnTo>
                  <a:pt x="19003" y="15890"/>
                </a:lnTo>
                <a:cubicBezTo>
                  <a:pt x="19003" y="15890"/>
                  <a:pt x="19003" y="18268"/>
                  <a:pt x="19003" y="18268"/>
                </a:cubicBezTo>
                <a:close/>
                <a:moveTo>
                  <a:pt x="12730" y="6892"/>
                </a:moveTo>
                <a:lnTo>
                  <a:pt x="2607" y="6892"/>
                </a:lnTo>
                <a:lnTo>
                  <a:pt x="2607" y="6464"/>
                </a:lnTo>
                <a:lnTo>
                  <a:pt x="12730" y="6464"/>
                </a:lnTo>
                <a:cubicBezTo>
                  <a:pt x="12730" y="6464"/>
                  <a:pt x="12730" y="6892"/>
                  <a:pt x="12730" y="6892"/>
                </a:cubicBezTo>
                <a:close/>
                <a:moveTo>
                  <a:pt x="12730" y="8843"/>
                </a:moveTo>
                <a:lnTo>
                  <a:pt x="2607" y="8843"/>
                </a:lnTo>
                <a:lnTo>
                  <a:pt x="2607" y="8415"/>
                </a:lnTo>
                <a:lnTo>
                  <a:pt x="12730" y="8415"/>
                </a:lnTo>
                <a:cubicBezTo>
                  <a:pt x="12730" y="8415"/>
                  <a:pt x="12730" y="8843"/>
                  <a:pt x="12730" y="8843"/>
                </a:cubicBezTo>
                <a:close/>
                <a:moveTo>
                  <a:pt x="12730" y="11604"/>
                </a:moveTo>
                <a:lnTo>
                  <a:pt x="2607" y="11604"/>
                </a:lnTo>
                <a:lnTo>
                  <a:pt x="2607" y="11177"/>
                </a:lnTo>
                <a:lnTo>
                  <a:pt x="12730" y="11177"/>
                </a:lnTo>
                <a:cubicBezTo>
                  <a:pt x="12730" y="11177"/>
                  <a:pt x="12730" y="11604"/>
                  <a:pt x="12730" y="11604"/>
                </a:cubicBezTo>
                <a:close/>
                <a:moveTo>
                  <a:pt x="2607" y="13556"/>
                </a:moveTo>
                <a:lnTo>
                  <a:pt x="2607" y="13128"/>
                </a:lnTo>
                <a:lnTo>
                  <a:pt x="7668" y="13128"/>
                </a:lnTo>
                <a:lnTo>
                  <a:pt x="7668" y="13556"/>
                </a:lnTo>
                <a:cubicBezTo>
                  <a:pt x="7668" y="13556"/>
                  <a:pt x="2607" y="13556"/>
                  <a:pt x="2607" y="13556"/>
                </a:cubicBezTo>
                <a:close/>
                <a:moveTo>
                  <a:pt x="12730" y="16317"/>
                </a:moveTo>
                <a:lnTo>
                  <a:pt x="2607" y="16317"/>
                </a:lnTo>
                <a:lnTo>
                  <a:pt x="2607" y="15890"/>
                </a:lnTo>
                <a:lnTo>
                  <a:pt x="12730" y="15890"/>
                </a:lnTo>
                <a:cubicBezTo>
                  <a:pt x="12730" y="15890"/>
                  <a:pt x="12730" y="16317"/>
                  <a:pt x="12730" y="16317"/>
                </a:cubicBezTo>
                <a:close/>
                <a:moveTo>
                  <a:pt x="12730" y="18268"/>
                </a:moveTo>
                <a:lnTo>
                  <a:pt x="8507" y="18268"/>
                </a:lnTo>
                <a:lnTo>
                  <a:pt x="8507" y="17841"/>
                </a:lnTo>
                <a:lnTo>
                  <a:pt x="12730" y="17841"/>
                </a:lnTo>
                <a:cubicBezTo>
                  <a:pt x="12730" y="17841"/>
                  <a:pt x="12730" y="18268"/>
                  <a:pt x="12730" y="18268"/>
                </a:cubicBezTo>
                <a:close/>
                <a:moveTo>
                  <a:pt x="6829" y="18268"/>
                </a:moveTo>
                <a:lnTo>
                  <a:pt x="2607" y="18268"/>
                </a:lnTo>
                <a:lnTo>
                  <a:pt x="2607" y="17841"/>
                </a:lnTo>
                <a:lnTo>
                  <a:pt x="6829" y="17841"/>
                </a:lnTo>
                <a:cubicBezTo>
                  <a:pt x="6829" y="17841"/>
                  <a:pt x="6829" y="18268"/>
                  <a:pt x="6829" y="18268"/>
                </a:cubicBezTo>
                <a:close/>
                <a:moveTo>
                  <a:pt x="21600" y="0"/>
                </a:moveTo>
                <a:lnTo>
                  <a:pt x="0" y="0"/>
                </a:lnTo>
                <a:lnTo>
                  <a:pt x="0" y="21600"/>
                </a:lnTo>
                <a:lnTo>
                  <a:pt x="21600" y="21600"/>
                </a:lnTo>
                <a:cubicBezTo>
                  <a:pt x="21600" y="21600"/>
                  <a:pt x="21600" y="0"/>
                  <a:pt x="21600" y="0"/>
                </a:cubicBezTo>
                <a:close/>
                <a:moveTo>
                  <a:pt x="21600" y="0"/>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Text" lastClr="000000"/>
              </a:solidFill>
              <a:effectLst/>
              <a:uLnTx/>
              <a:uFillTx/>
            </a:endParaRPr>
          </a:p>
        </p:txBody>
      </p:sp>
      <p:sp>
        <p:nvSpPr>
          <p:cNvPr id="106" name="AutoShape 20"/>
          <p:cNvSpPr>
            <a:spLocks/>
          </p:cNvSpPr>
          <p:nvPr/>
        </p:nvSpPr>
        <p:spPr bwMode="auto">
          <a:xfrm>
            <a:off x="8081641" y="3901925"/>
            <a:ext cx="448424" cy="729555"/>
          </a:xfrm>
          <a:custGeom>
            <a:avLst/>
            <a:gdLst/>
            <a:ahLst/>
            <a:cxnLst/>
            <a:rect l="0" t="0" r="r" b="b"/>
            <a:pathLst>
              <a:path w="21600" h="21600">
                <a:moveTo>
                  <a:pt x="10836" y="0"/>
                </a:moveTo>
                <a:cubicBezTo>
                  <a:pt x="9707" y="0"/>
                  <a:pt x="8796" y="576"/>
                  <a:pt x="8796" y="1285"/>
                </a:cubicBezTo>
                <a:cubicBezTo>
                  <a:pt x="8796" y="1452"/>
                  <a:pt x="8848" y="1610"/>
                  <a:pt x="8941" y="1756"/>
                </a:cubicBezTo>
                <a:lnTo>
                  <a:pt x="6991" y="1756"/>
                </a:lnTo>
                <a:cubicBezTo>
                  <a:pt x="5857" y="1756"/>
                  <a:pt x="4933" y="2336"/>
                  <a:pt x="4933" y="3047"/>
                </a:cubicBezTo>
                <a:lnTo>
                  <a:pt x="4933" y="4019"/>
                </a:lnTo>
                <a:lnTo>
                  <a:pt x="16740" y="4019"/>
                </a:lnTo>
                <a:cubicBezTo>
                  <a:pt x="16740" y="4019"/>
                  <a:pt x="16740" y="3047"/>
                  <a:pt x="16740" y="3047"/>
                </a:cubicBezTo>
                <a:cubicBezTo>
                  <a:pt x="16740" y="2336"/>
                  <a:pt x="15816" y="1756"/>
                  <a:pt x="14681" y="1756"/>
                </a:cubicBezTo>
                <a:lnTo>
                  <a:pt x="12741" y="1756"/>
                </a:lnTo>
                <a:cubicBezTo>
                  <a:pt x="12834" y="1610"/>
                  <a:pt x="12886" y="1452"/>
                  <a:pt x="12886" y="1285"/>
                </a:cubicBezTo>
                <a:cubicBezTo>
                  <a:pt x="12886" y="576"/>
                  <a:pt x="11966" y="0"/>
                  <a:pt x="10836" y="0"/>
                </a:cubicBezTo>
                <a:close/>
                <a:moveTo>
                  <a:pt x="10836" y="563"/>
                </a:moveTo>
                <a:cubicBezTo>
                  <a:pt x="11472" y="563"/>
                  <a:pt x="11988" y="886"/>
                  <a:pt x="11988" y="1285"/>
                </a:cubicBezTo>
                <a:cubicBezTo>
                  <a:pt x="11988" y="1466"/>
                  <a:pt x="11884" y="1630"/>
                  <a:pt x="11707" y="1756"/>
                </a:cubicBezTo>
                <a:lnTo>
                  <a:pt x="9975" y="1756"/>
                </a:lnTo>
                <a:cubicBezTo>
                  <a:pt x="9798" y="1630"/>
                  <a:pt x="9685" y="1466"/>
                  <a:pt x="9685" y="1285"/>
                </a:cubicBezTo>
                <a:cubicBezTo>
                  <a:pt x="9685" y="886"/>
                  <a:pt x="10200" y="563"/>
                  <a:pt x="10836" y="563"/>
                </a:cubicBezTo>
                <a:close/>
                <a:moveTo>
                  <a:pt x="1859" y="2910"/>
                </a:moveTo>
                <a:cubicBezTo>
                  <a:pt x="931" y="2910"/>
                  <a:pt x="0" y="3489"/>
                  <a:pt x="0" y="4201"/>
                </a:cubicBezTo>
                <a:lnTo>
                  <a:pt x="0" y="20310"/>
                </a:lnTo>
                <a:cubicBezTo>
                  <a:pt x="0" y="21021"/>
                  <a:pt x="924" y="21600"/>
                  <a:pt x="2058" y="21600"/>
                </a:cubicBezTo>
                <a:lnTo>
                  <a:pt x="19542" y="21600"/>
                </a:lnTo>
                <a:cubicBezTo>
                  <a:pt x="20676" y="21600"/>
                  <a:pt x="21600" y="21021"/>
                  <a:pt x="21600" y="20310"/>
                </a:cubicBezTo>
                <a:lnTo>
                  <a:pt x="21600" y="4201"/>
                </a:lnTo>
                <a:cubicBezTo>
                  <a:pt x="21600" y="3489"/>
                  <a:pt x="20676" y="2910"/>
                  <a:pt x="19542" y="2910"/>
                </a:cubicBezTo>
                <a:lnTo>
                  <a:pt x="17229" y="2910"/>
                </a:lnTo>
                <a:cubicBezTo>
                  <a:pt x="17309" y="3053"/>
                  <a:pt x="17356" y="3206"/>
                  <a:pt x="17356" y="3365"/>
                </a:cubicBezTo>
                <a:lnTo>
                  <a:pt x="17356" y="4405"/>
                </a:lnTo>
                <a:lnTo>
                  <a:pt x="4244" y="4405"/>
                </a:lnTo>
                <a:lnTo>
                  <a:pt x="4244" y="3365"/>
                </a:lnTo>
                <a:cubicBezTo>
                  <a:pt x="4244" y="3206"/>
                  <a:pt x="4302" y="3018"/>
                  <a:pt x="4371" y="2910"/>
                </a:cubicBezTo>
                <a:lnTo>
                  <a:pt x="1859" y="2910"/>
                </a:lnTo>
                <a:close/>
                <a:moveTo>
                  <a:pt x="2494" y="9441"/>
                </a:moveTo>
                <a:lnTo>
                  <a:pt x="18635" y="9441"/>
                </a:lnTo>
                <a:cubicBezTo>
                  <a:pt x="18635" y="9441"/>
                  <a:pt x="18635" y="10345"/>
                  <a:pt x="18635" y="10345"/>
                </a:cubicBezTo>
                <a:lnTo>
                  <a:pt x="2494" y="10345"/>
                </a:lnTo>
                <a:lnTo>
                  <a:pt x="2494" y="9441"/>
                </a:lnTo>
                <a:close/>
                <a:moveTo>
                  <a:pt x="2494" y="11016"/>
                </a:moveTo>
                <a:lnTo>
                  <a:pt x="18635" y="11016"/>
                </a:lnTo>
                <a:cubicBezTo>
                  <a:pt x="18635" y="11016"/>
                  <a:pt x="18635" y="11920"/>
                  <a:pt x="18635" y="11920"/>
                </a:cubicBezTo>
                <a:lnTo>
                  <a:pt x="2494" y="11920"/>
                </a:lnTo>
                <a:lnTo>
                  <a:pt x="2494" y="11016"/>
                </a:lnTo>
                <a:close/>
                <a:moveTo>
                  <a:pt x="2494" y="12591"/>
                </a:moveTo>
                <a:lnTo>
                  <a:pt x="18635" y="12591"/>
                </a:lnTo>
                <a:cubicBezTo>
                  <a:pt x="18635" y="12591"/>
                  <a:pt x="18635" y="13494"/>
                  <a:pt x="18635" y="13494"/>
                </a:cubicBezTo>
                <a:lnTo>
                  <a:pt x="2494" y="13494"/>
                </a:lnTo>
                <a:lnTo>
                  <a:pt x="2494" y="12591"/>
                </a:lnTo>
                <a:close/>
                <a:moveTo>
                  <a:pt x="2494" y="14165"/>
                </a:moveTo>
                <a:lnTo>
                  <a:pt x="18635" y="14165"/>
                </a:lnTo>
                <a:cubicBezTo>
                  <a:pt x="18635" y="14165"/>
                  <a:pt x="18635" y="15069"/>
                  <a:pt x="18635" y="15069"/>
                </a:cubicBezTo>
                <a:lnTo>
                  <a:pt x="2494" y="15069"/>
                </a:lnTo>
                <a:lnTo>
                  <a:pt x="2494" y="14165"/>
                </a:lnTo>
                <a:close/>
                <a:moveTo>
                  <a:pt x="2494" y="14165"/>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Text" lastClr="000000"/>
              </a:solidFill>
              <a:effectLst/>
              <a:uLnTx/>
              <a:uFillTx/>
            </a:endParaRPr>
          </a:p>
        </p:txBody>
      </p:sp>
      <p:sp>
        <p:nvSpPr>
          <p:cNvPr id="107" name="AutoShape 28"/>
          <p:cNvSpPr>
            <a:spLocks/>
          </p:cNvSpPr>
          <p:nvPr/>
        </p:nvSpPr>
        <p:spPr bwMode="auto">
          <a:xfrm>
            <a:off x="19401057" y="2666423"/>
            <a:ext cx="982977" cy="1082603"/>
          </a:xfrm>
          <a:custGeom>
            <a:avLst/>
            <a:gdLst/>
            <a:ahLst/>
            <a:cxnLst/>
            <a:rect l="0" t="0" r="r" b="b"/>
            <a:pathLst>
              <a:path w="21600" h="21600">
                <a:moveTo>
                  <a:pt x="19249" y="12484"/>
                </a:moveTo>
                <a:lnTo>
                  <a:pt x="17027" y="12484"/>
                </a:lnTo>
                <a:lnTo>
                  <a:pt x="17027" y="10357"/>
                </a:lnTo>
                <a:lnTo>
                  <a:pt x="19249" y="10357"/>
                </a:lnTo>
                <a:cubicBezTo>
                  <a:pt x="19249" y="10357"/>
                  <a:pt x="19249" y="12484"/>
                  <a:pt x="19249" y="12484"/>
                </a:cubicBezTo>
                <a:close/>
                <a:moveTo>
                  <a:pt x="19249" y="15338"/>
                </a:moveTo>
                <a:lnTo>
                  <a:pt x="17027" y="15338"/>
                </a:lnTo>
                <a:lnTo>
                  <a:pt x="17027" y="13212"/>
                </a:lnTo>
                <a:lnTo>
                  <a:pt x="19249" y="13212"/>
                </a:lnTo>
                <a:cubicBezTo>
                  <a:pt x="19249" y="13212"/>
                  <a:pt x="19249" y="15338"/>
                  <a:pt x="19249" y="15338"/>
                </a:cubicBezTo>
                <a:close/>
                <a:moveTo>
                  <a:pt x="14514" y="12484"/>
                </a:moveTo>
                <a:lnTo>
                  <a:pt x="12293" y="12484"/>
                </a:lnTo>
                <a:lnTo>
                  <a:pt x="12293" y="10357"/>
                </a:lnTo>
                <a:lnTo>
                  <a:pt x="14514" y="10357"/>
                </a:lnTo>
                <a:cubicBezTo>
                  <a:pt x="14514" y="10357"/>
                  <a:pt x="14514" y="12484"/>
                  <a:pt x="14514" y="12484"/>
                </a:cubicBezTo>
                <a:close/>
                <a:moveTo>
                  <a:pt x="14514" y="15338"/>
                </a:moveTo>
                <a:lnTo>
                  <a:pt x="12293" y="15338"/>
                </a:lnTo>
                <a:lnTo>
                  <a:pt x="12293" y="13212"/>
                </a:lnTo>
                <a:lnTo>
                  <a:pt x="14514" y="13212"/>
                </a:lnTo>
                <a:cubicBezTo>
                  <a:pt x="14514" y="13212"/>
                  <a:pt x="14514" y="15338"/>
                  <a:pt x="14514" y="15338"/>
                </a:cubicBezTo>
                <a:close/>
                <a:moveTo>
                  <a:pt x="13035" y="21073"/>
                </a:moveTo>
                <a:lnTo>
                  <a:pt x="8565" y="21073"/>
                </a:lnTo>
                <a:lnTo>
                  <a:pt x="8565" y="16637"/>
                </a:lnTo>
                <a:lnTo>
                  <a:pt x="13035" y="16637"/>
                </a:lnTo>
                <a:cubicBezTo>
                  <a:pt x="13035" y="16637"/>
                  <a:pt x="13035" y="21073"/>
                  <a:pt x="13035" y="21073"/>
                </a:cubicBezTo>
                <a:close/>
                <a:moveTo>
                  <a:pt x="7558" y="13212"/>
                </a:moveTo>
                <a:lnTo>
                  <a:pt x="9780" y="13212"/>
                </a:lnTo>
                <a:lnTo>
                  <a:pt x="9780" y="15338"/>
                </a:lnTo>
                <a:lnTo>
                  <a:pt x="7558" y="15338"/>
                </a:lnTo>
                <a:cubicBezTo>
                  <a:pt x="7558" y="15338"/>
                  <a:pt x="7558" y="13212"/>
                  <a:pt x="7558" y="13212"/>
                </a:cubicBezTo>
                <a:close/>
                <a:moveTo>
                  <a:pt x="5045" y="12484"/>
                </a:moveTo>
                <a:lnTo>
                  <a:pt x="2824" y="12484"/>
                </a:lnTo>
                <a:lnTo>
                  <a:pt x="2824" y="10357"/>
                </a:lnTo>
                <a:lnTo>
                  <a:pt x="5045" y="10357"/>
                </a:lnTo>
                <a:cubicBezTo>
                  <a:pt x="5045" y="10357"/>
                  <a:pt x="5045" y="12484"/>
                  <a:pt x="5045" y="12484"/>
                </a:cubicBezTo>
                <a:close/>
                <a:moveTo>
                  <a:pt x="5045" y="15338"/>
                </a:moveTo>
                <a:lnTo>
                  <a:pt x="2824" y="15338"/>
                </a:lnTo>
                <a:lnTo>
                  <a:pt x="2824" y="13212"/>
                </a:lnTo>
                <a:lnTo>
                  <a:pt x="5045" y="13212"/>
                </a:lnTo>
                <a:cubicBezTo>
                  <a:pt x="5045" y="13212"/>
                  <a:pt x="5045" y="15338"/>
                  <a:pt x="5045" y="15338"/>
                </a:cubicBezTo>
                <a:close/>
                <a:moveTo>
                  <a:pt x="7558" y="10357"/>
                </a:moveTo>
                <a:lnTo>
                  <a:pt x="9780" y="10357"/>
                </a:lnTo>
                <a:lnTo>
                  <a:pt x="9780" y="12484"/>
                </a:lnTo>
                <a:lnTo>
                  <a:pt x="7558" y="12484"/>
                </a:lnTo>
                <a:cubicBezTo>
                  <a:pt x="7558" y="12484"/>
                  <a:pt x="7558" y="10357"/>
                  <a:pt x="7558" y="10357"/>
                </a:cubicBezTo>
                <a:close/>
                <a:moveTo>
                  <a:pt x="8572" y="3506"/>
                </a:moveTo>
                <a:lnTo>
                  <a:pt x="10077" y="3506"/>
                </a:lnTo>
                <a:lnTo>
                  <a:pt x="10077" y="2013"/>
                </a:lnTo>
                <a:lnTo>
                  <a:pt x="11759" y="2013"/>
                </a:lnTo>
                <a:lnTo>
                  <a:pt x="11759" y="3506"/>
                </a:lnTo>
                <a:lnTo>
                  <a:pt x="13264" y="3506"/>
                </a:lnTo>
                <a:lnTo>
                  <a:pt x="13264" y="5175"/>
                </a:lnTo>
                <a:lnTo>
                  <a:pt x="11759" y="5175"/>
                </a:lnTo>
                <a:lnTo>
                  <a:pt x="11759" y="6668"/>
                </a:lnTo>
                <a:lnTo>
                  <a:pt x="10077" y="6668"/>
                </a:lnTo>
                <a:lnTo>
                  <a:pt x="10077" y="5175"/>
                </a:lnTo>
                <a:lnTo>
                  <a:pt x="8572" y="5175"/>
                </a:lnTo>
                <a:cubicBezTo>
                  <a:pt x="8572" y="5175"/>
                  <a:pt x="8572" y="3506"/>
                  <a:pt x="8572" y="3506"/>
                </a:cubicBezTo>
                <a:close/>
                <a:moveTo>
                  <a:pt x="20567" y="20195"/>
                </a:moveTo>
                <a:lnTo>
                  <a:pt x="20567" y="8893"/>
                </a:lnTo>
                <a:lnTo>
                  <a:pt x="18088" y="8893"/>
                </a:lnTo>
                <a:lnTo>
                  <a:pt x="18088" y="4802"/>
                </a:lnTo>
                <a:lnTo>
                  <a:pt x="18094" y="4802"/>
                </a:lnTo>
                <a:lnTo>
                  <a:pt x="18088" y="4798"/>
                </a:lnTo>
                <a:lnTo>
                  <a:pt x="18088" y="4794"/>
                </a:lnTo>
                <a:lnTo>
                  <a:pt x="18082" y="4794"/>
                </a:lnTo>
                <a:lnTo>
                  <a:pt x="10800" y="0"/>
                </a:lnTo>
                <a:lnTo>
                  <a:pt x="3518" y="4794"/>
                </a:lnTo>
                <a:lnTo>
                  <a:pt x="3512" y="4794"/>
                </a:lnTo>
                <a:lnTo>
                  <a:pt x="3512" y="4798"/>
                </a:lnTo>
                <a:lnTo>
                  <a:pt x="3506" y="4802"/>
                </a:lnTo>
                <a:lnTo>
                  <a:pt x="3512" y="4802"/>
                </a:lnTo>
                <a:lnTo>
                  <a:pt x="3512" y="8893"/>
                </a:lnTo>
                <a:lnTo>
                  <a:pt x="1033" y="8893"/>
                </a:lnTo>
                <a:lnTo>
                  <a:pt x="1033" y="20195"/>
                </a:lnTo>
                <a:lnTo>
                  <a:pt x="0" y="20195"/>
                </a:lnTo>
                <a:lnTo>
                  <a:pt x="0" y="21600"/>
                </a:lnTo>
                <a:lnTo>
                  <a:pt x="21600" y="21600"/>
                </a:lnTo>
                <a:lnTo>
                  <a:pt x="21600" y="20195"/>
                </a:lnTo>
                <a:cubicBezTo>
                  <a:pt x="21600" y="20195"/>
                  <a:pt x="20567" y="20195"/>
                  <a:pt x="20567" y="20195"/>
                </a:cubicBezTo>
                <a:close/>
                <a:moveTo>
                  <a:pt x="20567" y="20195"/>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Text" lastClr="000000"/>
              </a:solidFill>
              <a:effectLst/>
              <a:uLnTx/>
              <a:uFillTx/>
            </a:endParaRPr>
          </a:p>
        </p:txBody>
      </p:sp>
      <p:grpSp>
        <p:nvGrpSpPr>
          <p:cNvPr id="10" name="Group 9"/>
          <p:cNvGrpSpPr/>
          <p:nvPr/>
        </p:nvGrpSpPr>
        <p:grpSpPr>
          <a:xfrm>
            <a:off x="15670006" y="6063817"/>
            <a:ext cx="1006272" cy="1006272"/>
            <a:chOff x="16499108" y="3966987"/>
            <a:chExt cx="1006272" cy="1006272"/>
          </a:xfrm>
        </p:grpSpPr>
        <p:sp>
          <p:nvSpPr>
            <p:cNvPr id="80" name="Oval 79"/>
            <p:cNvSpPr>
              <a:spLocks noChangeAspect="1"/>
            </p:cNvSpPr>
            <p:nvPr/>
          </p:nvSpPr>
          <p:spPr>
            <a:xfrm>
              <a:off x="16499108" y="3966987"/>
              <a:ext cx="1006272" cy="10062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4F4F4"/>
                </a:solidFill>
                <a:effectLst/>
                <a:uLnTx/>
                <a:uFillTx/>
              </a:endParaRPr>
            </a:p>
          </p:txBody>
        </p:sp>
        <p:sp>
          <p:nvSpPr>
            <p:cNvPr id="108" name="Freeform 107"/>
            <p:cNvSpPr>
              <a:spLocks noChangeAspect="1"/>
            </p:cNvSpPr>
            <p:nvPr/>
          </p:nvSpPr>
          <p:spPr bwMode="auto">
            <a:xfrm>
              <a:off x="16758563" y="4190576"/>
              <a:ext cx="487362" cy="508000"/>
            </a:xfrm>
            <a:custGeom>
              <a:avLst/>
              <a:gdLst>
                <a:gd name="connsiteX0" fmla="*/ 0 w 487362"/>
                <a:gd name="connsiteY0" fmla="*/ 342900 h 508000"/>
                <a:gd name="connsiteX1" fmla="*/ 55866 w 487362"/>
                <a:gd name="connsiteY1" fmla="*/ 380980 h 508000"/>
                <a:gd name="connsiteX2" fmla="*/ 243636 w 487362"/>
                <a:gd name="connsiteY2" fmla="*/ 419152 h 508000"/>
                <a:gd name="connsiteX3" fmla="*/ 431496 w 487362"/>
                <a:gd name="connsiteY3" fmla="*/ 380980 h 508000"/>
                <a:gd name="connsiteX4" fmla="*/ 487362 w 487362"/>
                <a:gd name="connsiteY4" fmla="*/ 342900 h 508000"/>
                <a:gd name="connsiteX5" fmla="*/ 487362 w 487362"/>
                <a:gd name="connsiteY5" fmla="*/ 389916 h 508000"/>
                <a:gd name="connsiteX6" fmla="*/ 243636 w 487362"/>
                <a:gd name="connsiteY6" fmla="*/ 508000 h 508000"/>
                <a:gd name="connsiteX7" fmla="*/ 0 w 487362"/>
                <a:gd name="connsiteY7" fmla="*/ 389916 h 508000"/>
                <a:gd name="connsiteX8" fmla="*/ 0 w 487362"/>
                <a:gd name="connsiteY8" fmla="*/ 342900 h 508000"/>
                <a:gd name="connsiteX9" fmla="*/ 0 w 487362"/>
                <a:gd name="connsiteY9" fmla="*/ 203200 h 508000"/>
                <a:gd name="connsiteX10" fmla="*/ 55866 w 487362"/>
                <a:gd name="connsiteY10" fmla="*/ 241288 h 508000"/>
                <a:gd name="connsiteX11" fmla="*/ 243636 w 487362"/>
                <a:gd name="connsiteY11" fmla="*/ 279444 h 508000"/>
                <a:gd name="connsiteX12" fmla="*/ 431496 w 487362"/>
                <a:gd name="connsiteY12" fmla="*/ 241288 h 508000"/>
                <a:gd name="connsiteX13" fmla="*/ 487362 w 487362"/>
                <a:gd name="connsiteY13" fmla="*/ 203200 h 508000"/>
                <a:gd name="connsiteX14" fmla="*/ 487362 w 487362"/>
                <a:gd name="connsiteY14" fmla="*/ 250193 h 508000"/>
                <a:gd name="connsiteX15" fmla="*/ 243636 w 487362"/>
                <a:gd name="connsiteY15" fmla="*/ 368300 h 508000"/>
                <a:gd name="connsiteX16" fmla="*/ 0 w 487362"/>
                <a:gd name="connsiteY16" fmla="*/ 250193 h 508000"/>
                <a:gd name="connsiteX17" fmla="*/ 0 w 487362"/>
                <a:gd name="connsiteY17" fmla="*/ 203200 h 508000"/>
                <a:gd name="connsiteX18" fmla="*/ 233572 w 487362"/>
                <a:gd name="connsiteY18" fmla="*/ 36916 h 508000"/>
                <a:gd name="connsiteX19" fmla="*/ 233572 w 487362"/>
                <a:gd name="connsiteY19" fmla="*/ 52991 h 508000"/>
                <a:gd name="connsiteX20" fmla="*/ 183866 w 487362"/>
                <a:gd name="connsiteY20" fmla="*/ 90169 h 508000"/>
                <a:gd name="connsiteX21" fmla="*/ 249908 w 487362"/>
                <a:gd name="connsiteY21" fmla="*/ 132976 h 508000"/>
                <a:gd name="connsiteX22" fmla="*/ 248892 w 487362"/>
                <a:gd name="connsiteY22" fmla="*/ 151319 h 508000"/>
                <a:gd name="connsiteX23" fmla="*/ 239032 w 487362"/>
                <a:gd name="connsiteY23" fmla="*/ 152064 h 508000"/>
                <a:gd name="connsiteX24" fmla="*/ 191898 w 487362"/>
                <a:gd name="connsiteY24" fmla="*/ 143478 h 508000"/>
                <a:gd name="connsiteX25" fmla="*/ 182670 w 487362"/>
                <a:gd name="connsiteY25" fmla="*/ 169607 h 508000"/>
                <a:gd name="connsiteX26" fmla="*/ 233572 w 487362"/>
                <a:gd name="connsiteY26" fmla="*/ 180371 h 508000"/>
                <a:gd name="connsiteX27" fmla="*/ 233572 w 487362"/>
                <a:gd name="connsiteY27" fmla="*/ 194531 h 508000"/>
                <a:gd name="connsiteX28" fmla="*/ 262362 w 487362"/>
                <a:gd name="connsiteY28" fmla="*/ 194586 h 508000"/>
                <a:gd name="connsiteX29" fmla="*/ 260354 w 487362"/>
                <a:gd name="connsiteY29" fmla="*/ 178773 h 508000"/>
                <a:gd name="connsiteX30" fmla="*/ 311664 w 487362"/>
                <a:gd name="connsiteY30" fmla="*/ 141343 h 508000"/>
                <a:gd name="connsiteX31" fmla="*/ 241154 w 487362"/>
                <a:gd name="connsiteY31" fmla="*/ 94922 h 508000"/>
                <a:gd name="connsiteX32" fmla="*/ 249818 w 487362"/>
                <a:gd name="connsiteY32" fmla="*/ 77707 h 508000"/>
                <a:gd name="connsiteX33" fmla="*/ 253970 w 487362"/>
                <a:gd name="connsiteY33" fmla="*/ 77675 h 508000"/>
                <a:gd name="connsiteX34" fmla="*/ 297132 w 487362"/>
                <a:gd name="connsiteY34" fmla="*/ 84497 h 508000"/>
                <a:gd name="connsiteX35" fmla="*/ 308234 w 487362"/>
                <a:gd name="connsiteY35" fmla="*/ 57799 h 508000"/>
                <a:gd name="connsiteX36" fmla="*/ 271500 w 487362"/>
                <a:gd name="connsiteY36" fmla="*/ 51699 h 508000"/>
                <a:gd name="connsiteX37" fmla="*/ 271500 w 487362"/>
                <a:gd name="connsiteY37" fmla="*/ 36948 h 508000"/>
                <a:gd name="connsiteX38" fmla="*/ 243636 w 487362"/>
                <a:gd name="connsiteY38" fmla="*/ 0 h 508000"/>
                <a:gd name="connsiteX39" fmla="*/ 487362 w 487362"/>
                <a:gd name="connsiteY39" fmla="*/ 118258 h 508000"/>
                <a:gd name="connsiteX40" fmla="*/ 243636 w 487362"/>
                <a:gd name="connsiteY40" fmla="*/ 236538 h 508000"/>
                <a:gd name="connsiteX41" fmla="*/ 0 w 487362"/>
                <a:gd name="connsiteY41" fmla="*/ 118258 h 508000"/>
                <a:gd name="connsiteX42" fmla="*/ 243636 w 487362"/>
                <a:gd name="connsiteY42"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87362" h="508000">
                  <a:moveTo>
                    <a:pt x="0" y="342900"/>
                  </a:moveTo>
                  <a:cubicBezTo>
                    <a:pt x="14598" y="357270"/>
                    <a:pt x="33324" y="370065"/>
                    <a:pt x="55866" y="380980"/>
                  </a:cubicBezTo>
                  <a:cubicBezTo>
                    <a:pt x="106632" y="405577"/>
                    <a:pt x="173352" y="419152"/>
                    <a:pt x="243636" y="419152"/>
                  </a:cubicBezTo>
                  <a:cubicBezTo>
                    <a:pt x="314054" y="419152"/>
                    <a:pt x="380706" y="405577"/>
                    <a:pt x="431496" y="380980"/>
                  </a:cubicBezTo>
                  <a:cubicBezTo>
                    <a:pt x="454036" y="370065"/>
                    <a:pt x="472764" y="357270"/>
                    <a:pt x="487362" y="342900"/>
                  </a:cubicBezTo>
                  <a:lnTo>
                    <a:pt x="487362" y="389916"/>
                  </a:lnTo>
                  <a:cubicBezTo>
                    <a:pt x="487362" y="455130"/>
                    <a:pt x="378224" y="508000"/>
                    <a:pt x="243636" y="508000"/>
                  </a:cubicBezTo>
                  <a:cubicBezTo>
                    <a:pt x="109114" y="508000"/>
                    <a:pt x="0" y="455130"/>
                    <a:pt x="0" y="389916"/>
                  </a:cubicBezTo>
                  <a:cubicBezTo>
                    <a:pt x="0" y="389916"/>
                    <a:pt x="0" y="342900"/>
                    <a:pt x="0" y="342900"/>
                  </a:cubicBezTo>
                  <a:close/>
                  <a:moveTo>
                    <a:pt x="0" y="203200"/>
                  </a:moveTo>
                  <a:cubicBezTo>
                    <a:pt x="14598" y="217578"/>
                    <a:pt x="33324" y="230327"/>
                    <a:pt x="55866" y="241288"/>
                  </a:cubicBezTo>
                  <a:cubicBezTo>
                    <a:pt x="106632" y="265869"/>
                    <a:pt x="173352" y="279444"/>
                    <a:pt x="243636" y="279444"/>
                  </a:cubicBezTo>
                  <a:cubicBezTo>
                    <a:pt x="314054" y="279444"/>
                    <a:pt x="380706" y="265869"/>
                    <a:pt x="431496" y="241288"/>
                  </a:cubicBezTo>
                  <a:cubicBezTo>
                    <a:pt x="454036" y="230327"/>
                    <a:pt x="472764" y="217547"/>
                    <a:pt x="487362" y="203200"/>
                  </a:cubicBezTo>
                  <a:lnTo>
                    <a:pt x="487362" y="250193"/>
                  </a:lnTo>
                  <a:cubicBezTo>
                    <a:pt x="487362" y="315438"/>
                    <a:pt x="378224" y="368300"/>
                    <a:pt x="243636" y="368300"/>
                  </a:cubicBezTo>
                  <a:cubicBezTo>
                    <a:pt x="109114" y="368300"/>
                    <a:pt x="0" y="315438"/>
                    <a:pt x="0" y="250193"/>
                  </a:cubicBezTo>
                  <a:cubicBezTo>
                    <a:pt x="0" y="250193"/>
                    <a:pt x="0" y="203200"/>
                    <a:pt x="0" y="203200"/>
                  </a:cubicBezTo>
                  <a:close/>
                  <a:moveTo>
                    <a:pt x="233572" y="36916"/>
                  </a:moveTo>
                  <a:lnTo>
                    <a:pt x="233572" y="52991"/>
                  </a:lnTo>
                  <a:cubicBezTo>
                    <a:pt x="195622" y="58357"/>
                    <a:pt x="183866" y="76787"/>
                    <a:pt x="183866" y="90169"/>
                  </a:cubicBezTo>
                  <a:cubicBezTo>
                    <a:pt x="183866" y="122529"/>
                    <a:pt x="234610" y="127873"/>
                    <a:pt x="249908" y="132976"/>
                  </a:cubicBezTo>
                  <a:cubicBezTo>
                    <a:pt x="268048" y="138736"/>
                    <a:pt x="264304" y="148855"/>
                    <a:pt x="248892" y="151319"/>
                  </a:cubicBezTo>
                  <a:cubicBezTo>
                    <a:pt x="245666" y="151834"/>
                    <a:pt x="242574" y="152064"/>
                    <a:pt x="239032" y="152064"/>
                  </a:cubicBezTo>
                  <a:cubicBezTo>
                    <a:pt x="223148" y="151998"/>
                    <a:pt x="205232" y="147355"/>
                    <a:pt x="191898" y="143478"/>
                  </a:cubicBezTo>
                  <a:lnTo>
                    <a:pt x="182670" y="169607"/>
                  </a:lnTo>
                  <a:cubicBezTo>
                    <a:pt x="197110" y="175433"/>
                    <a:pt x="214596" y="179408"/>
                    <a:pt x="233572" y="180371"/>
                  </a:cubicBezTo>
                  <a:lnTo>
                    <a:pt x="233572" y="194531"/>
                  </a:lnTo>
                  <a:lnTo>
                    <a:pt x="262362" y="194586"/>
                  </a:lnTo>
                  <a:lnTo>
                    <a:pt x="260354" y="178773"/>
                  </a:lnTo>
                  <a:cubicBezTo>
                    <a:pt x="288084" y="175947"/>
                    <a:pt x="311708" y="163409"/>
                    <a:pt x="311664" y="141343"/>
                  </a:cubicBezTo>
                  <a:cubicBezTo>
                    <a:pt x="311664" y="112750"/>
                    <a:pt x="270012" y="104559"/>
                    <a:pt x="241154" y="94922"/>
                  </a:cubicBezTo>
                  <a:cubicBezTo>
                    <a:pt x="227052" y="89742"/>
                    <a:pt x="228946" y="78572"/>
                    <a:pt x="249818" y="77707"/>
                  </a:cubicBezTo>
                  <a:cubicBezTo>
                    <a:pt x="250968" y="77675"/>
                    <a:pt x="252818" y="77664"/>
                    <a:pt x="253970" y="77675"/>
                  </a:cubicBezTo>
                  <a:cubicBezTo>
                    <a:pt x="269764" y="77675"/>
                    <a:pt x="287138" y="81967"/>
                    <a:pt x="297132" y="84497"/>
                  </a:cubicBezTo>
                  <a:cubicBezTo>
                    <a:pt x="297132" y="84497"/>
                    <a:pt x="306700" y="62803"/>
                    <a:pt x="308234" y="57799"/>
                  </a:cubicBezTo>
                  <a:cubicBezTo>
                    <a:pt x="292664" y="54218"/>
                    <a:pt x="271500" y="52389"/>
                    <a:pt x="271500" y="51699"/>
                  </a:cubicBezTo>
                  <a:lnTo>
                    <a:pt x="271500" y="36948"/>
                  </a:lnTo>
                  <a:close/>
                  <a:moveTo>
                    <a:pt x="243636" y="0"/>
                  </a:moveTo>
                  <a:cubicBezTo>
                    <a:pt x="378224" y="0"/>
                    <a:pt x="487362" y="52937"/>
                    <a:pt x="487362" y="118258"/>
                  </a:cubicBezTo>
                  <a:cubicBezTo>
                    <a:pt x="487362" y="183580"/>
                    <a:pt x="378224" y="236538"/>
                    <a:pt x="243636" y="236538"/>
                  </a:cubicBezTo>
                  <a:cubicBezTo>
                    <a:pt x="109114" y="236538"/>
                    <a:pt x="0" y="183580"/>
                    <a:pt x="0" y="118258"/>
                  </a:cubicBezTo>
                  <a:cubicBezTo>
                    <a:pt x="0" y="52937"/>
                    <a:pt x="109114" y="0"/>
                    <a:pt x="243636" y="0"/>
                  </a:cubicBezTo>
                  <a:close/>
                </a:path>
              </a:pathLst>
            </a:cu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noAutofit/>
            </a:bodyPr>
            <a:lstStyle/>
            <a:p>
              <a:pPr marL="0" marR="0" lvl="0" indent="0" algn="l"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333333"/>
                </a:solidFill>
                <a:effectLst/>
                <a:uLnTx/>
                <a:uFillTx/>
                <a:latin typeface="Lato"/>
                <a:ea typeface="+mn-ea"/>
                <a:cs typeface="+mn-cs"/>
              </a:endParaRPr>
            </a:p>
          </p:txBody>
        </p:sp>
      </p:grpSp>
      <p:grpSp>
        <p:nvGrpSpPr>
          <p:cNvPr id="4" name="Group 3"/>
          <p:cNvGrpSpPr/>
          <p:nvPr/>
        </p:nvGrpSpPr>
        <p:grpSpPr>
          <a:xfrm>
            <a:off x="16422127" y="3434058"/>
            <a:ext cx="1006272" cy="1006272"/>
            <a:chOff x="15593998" y="6537361"/>
            <a:chExt cx="1006272" cy="1006272"/>
          </a:xfrm>
        </p:grpSpPr>
        <p:sp>
          <p:nvSpPr>
            <p:cNvPr id="77" name="Oval 76"/>
            <p:cNvSpPr>
              <a:spLocks noChangeAspect="1"/>
            </p:cNvSpPr>
            <p:nvPr/>
          </p:nvSpPr>
          <p:spPr>
            <a:xfrm>
              <a:off x="15593998" y="6537361"/>
              <a:ext cx="1006272" cy="10062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1828709"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rgbClr val="F4F4F4"/>
                </a:solidFill>
                <a:effectLst/>
                <a:uLnTx/>
                <a:uFillTx/>
              </a:endParaRPr>
            </a:p>
          </p:txBody>
        </p:sp>
        <p:sp>
          <p:nvSpPr>
            <p:cNvPr id="109" name="AutoShape 18"/>
            <p:cNvSpPr>
              <a:spLocks/>
            </p:cNvSpPr>
            <p:nvPr/>
          </p:nvSpPr>
          <p:spPr bwMode="auto">
            <a:xfrm>
              <a:off x="15824565" y="6750553"/>
              <a:ext cx="618228" cy="579405"/>
            </a:xfrm>
            <a:custGeom>
              <a:avLst/>
              <a:gdLst/>
              <a:ahLst/>
              <a:cxnLst/>
              <a:rect l="0" t="0" r="r" b="b"/>
              <a:pathLst>
                <a:path w="21550" h="21484">
                  <a:moveTo>
                    <a:pt x="16920" y="16"/>
                  </a:moveTo>
                  <a:lnTo>
                    <a:pt x="12342" y="1300"/>
                  </a:lnTo>
                  <a:cubicBezTo>
                    <a:pt x="12269" y="1320"/>
                    <a:pt x="12128" y="1354"/>
                    <a:pt x="12128" y="1405"/>
                  </a:cubicBezTo>
                  <a:lnTo>
                    <a:pt x="12128" y="1293"/>
                  </a:lnTo>
                  <a:cubicBezTo>
                    <a:pt x="12128" y="979"/>
                    <a:pt x="11954" y="630"/>
                    <a:pt x="11682" y="630"/>
                  </a:cubicBezTo>
                  <a:lnTo>
                    <a:pt x="6993" y="630"/>
                  </a:lnTo>
                  <a:cubicBezTo>
                    <a:pt x="6721" y="630"/>
                    <a:pt x="6455" y="979"/>
                    <a:pt x="6455" y="1293"/>
                  </a:cubicBezTo>
                  <a:lnTo>
                    <a:pt x="6455" y="20918"/>
                  </a:lnTo>
                  <a:cubicBezTo>
                    <a:pt x="6455" y="21232"/>
                    <a:pt x="6721" y="21390"/>
                    <a:pt x="6993" y="21390"/>
                  </a:cubicBezTo>
                  <a:lnTo>
                    <a:pt x="11682" y="21390"/>
                  </a:lnTo>
                  <a:cubicBezTo>
                    <a:pt x="11954" y="21390"/>
                    <a:pt x="12128" y="21232"/>
                    <a:pt x="12128" y="20918"/>
                  </a:cubicBezTo>
                  <a:lnTo>
                    <a:pt x="12128" y="2788"/>
                  </a:lnTo>
                  <a:lnTo>
                    <a:pt x="16004" y="21052"/>
                  </a:lnTo>
                  <a:cubicBezTo>
                    <a:pt x="16068" y="21357"/>
                    <a:pt x="16344" y="21542"/>
                    <a:pt x="16609" y="21468"/>
                  </a:cubicBezTo>
                  <a:lnTo>
                    <a:pt x="21169" y="20191"/>
                  </a:lnTo>
                  <a:cubicBezTo>
                    <a:pt x="21433" y="20117"/>
                    <a:pt x="21600" y="19805"/>
                    <a:pt x="21536" y="19500"/>
                  </a:cubicBezTo>
                  <a:lnTo>
                    <a:pt x="17513" y="439"/>
                  </a:lnTo>
                  <a:cubicBezTo>
                    <a:pt x="17449" y="134"/>
                    <a:pt x="17185" y="-58"/>
                    <a:pt x="16920" y="16"/>
                  </a:cubicBezTo>
                  <a:close/>
                  <a:moveTo>
                    <a:pt x="495" y="679"/>
                  </a:moveTo>
                  <a:cubicBezTo>
                    <a:pt x="223" y="679"/>
                    <a:pt x="0" y="936"/>
                    <a:pt x="0" y="1250"/>
                  </a:cubicBezTo>
                  <a:lnTo>
                    <a:pt x="0" y="20868"/>
                  </a:lnTo>
                  <a:cubicBezTo>
                    <a:pt x="0" y="21182"/>
                    <a:pt x="223" y="21440"/>
                    <a:pt x="495" y="21440"/>
                  </a:cubicBezTo>
                  <a:lnTo>
                    <a:pt x="5178" y="21440"/>
                  </a:lnTo>
                  <a:cubicBezTo>
                    <a:pt x="5450" y="21440"/>
                    <a:pt x="5673" y="21182"/>
                    <a:pt x="5673" y="20868"/>
                  </a:cubicBezTo>
                  <a:cubicBezTo>
                    <a:pt x="5673" y="20868"/>
                    <a:pt x="5673" y="1250"/>
                    <a:pt x="5673" y="1250"/>
                  </a:cubicBezTo>
                  <a:cubicBezTo>
                    <a:pt x="5673" y="936"/>
                    <a:pt x="5450" y="679"/>
                    <a:pt x="5178" y="679"/>
                  </a:cubicBezTo>
                  <a:lnTo>
                    <a:pt x="495" y="679"/>
                  </a:lnTo>
                  <a:close/>
                  <a:moveTo>
                    <a:pt x="16725" y="1469"/>
                  </a:moveTo>
                  <a:lnTo>
                    <a:pt x="18394" y="9360"/>
                  </a:lnTo>
                  <a:cubicBezTo>
                    <a:pt x="18394" y="9360"/>
                    <a:pt x="14781" y="10375"/>
                    <a:pt x="14781" y="10375"/>
                  </a:cubicBezTo>
                  <a:lnTo>
                    <a:pt x="13112" y="2477"/>
                  </a:lnTo>
                  <a:lnTo>
                    <a:pt x="16725" y="1469"/>
                  </a:lnTo>
                  <a:close/>
                  <a:moveTo>
                    <a:pt x="7433" y="1984"/>
                  </a:moveTo>
                  <a:lnTo>
                    <a:pt x="11150" y="1984"/>
                  </a:lnTo>
                  <a:cubicBezTo>
                    <a:pt x="11150" y="1984"/>
                    <a:pt x="11150" y="10107"/>
                    <a:pt x="11150" y="10107"/>
                  </a:cubicBezTo>
                  <a:lnTo>
                    <a:pt x="7433" y="10107"/>
                  </a:lnTo>
                  <a:lnTo>
                    <a:pt x="7433" y="1984"/>
                  </a:lnTo>
                  <a:close/>
                  <a:moveTo>
                    <a:pt x="978" y="2033"/>
                  </a:moveTo>
                  <a:lnTo>
                    <a:pt x="4695" y="2033"/>
                  </a:lnTo>
                  <a:cubicBezTo>
                    <a:pt x="4695" y="2033"/>
                    <a:pt x="4695" y="10157"/>
                    <a:pt x="4695" y="10157"/>
                  </a:cubicBezTo>
                  <a:lnTo>
                    <a:pt x="978" y="10157"/>
                  </a:lnTo>
                  <a:lnTo>
                    <a:pt x="978" y="2033"/>
                  </a:lnTo>
                  <a:close/>
                  <a:moveTo>
                    <a:pt x="16658" y="2936"/>
                  </a:moveTo>
                  <a:lnTo>
                    <a:pt x="13693" y="3768"/>
                  </a:lnTo>
                  <a:lnTo>
                    <a:pt x="13821" y="4388"/>
                  </a:lnTo>
                  <a:lnTo>
                    <a:pt x="16786" y="3556"/>
                  </a:lnTo>
                  <a:cubicBezTo>
                    <a:pt x="16786" y="3556"/>
                    <a:pt x="16658" y="2936"/>
                    <a:pt x="16658" y="2936"/>
                  </a:cubicBezTo>
                  <a:close/>
                  <a:moveTo>
                    <a:pt x="1369" y="3387"/>
                  </a:moveTo>
                  <a:lnTo>
                    <a:pt x="1369" y="4064"/>
                  </a:lnTo>
                  <a:lnTo>
                    <a:pt x="4303" y="4064"/>
                  </a:lnTo>
                  <a:cubicBezTo>
                    <a:pt x="4303" y="4064"/>
                    <a:pt x="4303" y="3387"/>
                    <a:pt x="4303" y="3387"/>
                  </a:cubicBezTo>
                  <a:lnTo>
                    <a:pt x="1369" y="3387"/>
                  </a:lnTo>
                  <a:close/>
                  <a:moveTo>
                    <a:pt x="7825" y="3387"/>
                  </a:moveTo>
                  <a:lnTo>
                    <a:pt x="7825" y="4064"/>
                  </a:lnTo>
                  <a:lnTo>
                    <a:pt x="10759" y="4064"/>
                  </a:lnTo>
                  <a:cubicBezTo>
                    <a:pt x="10759" y="4064"/>
                    <a:pt x="10759" y="3387"/>
                    <a:pt x="10759" y="3387"/>
                  </a:cubicBezTo>
                  <a:lnTo>
                    <a:pt x="7825" y="3387"/>
                  </a:lnTo>
                  <a:close/>
                  <a:moveTo>
                    <a:pt x="16853" y="4064"/>
                  </a:moveTo>
                  <a:lnTo>
                    <a:pt x="13888" y="4896"/>
                  </a:lnTo>
                  <a:lnTo>
                    <a:pt x="14017" y="5517"/>
                  </a:lnTo>
                  <a:lnTo>
                    <a:pt x="16982" y="4685"/>
                  </a:lnTo>
                  <a:cubicBezTo>
                    <a:pt x="16982" y="4685"/>
                    <a:pt x="16853" y="4064"/>
                    <a:pt x="16853" y="4064"/>
                  </a:cubicBezTo>
                  <a:close/>
                  <a:moveTo>
                    <a:pt x="1369" y="4515"/>
                  </a:moveTo>
                  <a:lnTo>
                    <a:pt x="1369" y="5192"/>
                  </a:lnTo>
                  <a:lnTo>
                    <a:pt x="4303" y="5192"/>
                  </a:lnTo>
                  <a:cubicBezTo>
                    <a:pt x="4303" y="5192"/>
                    <a:pt x="4303" y="4515"/>
                    <a:pt x="4303" y="4515"/>
                  </a:cubicBezTo>
                  <a:lnTo>
                    <a:pt x="1369" y="4515"/>
                  </a:lnTo>
                  <a:close/>
                  <a:moveTo>
                    <a:pt x="7825" y="4515"/>
                  </a:moveTo>
                  <a:lnTo>
                    <a:pt x="7825" y="5192"/>
                  </a:lnTo>
                  <a:lnTo>
                    <a:pt x="10759" y="5192"/>
                  </a:lnTo>
                  <a:cubicBezTo>
                    <a:pt x="10759" y="5192"/>
                    <a:pt x="10759" y="4515"/>
                    <a:pt x="10759" y="4515"/>
                  </a:cubicBezTo>
                  <a:lnTo>
                    <a:pt x="7825" y="4515"/>
                  </a:lnTo>
                  <a:close/>
                  <a:moveTo>
                    <a:pt x="17049" y="4967"/>
                  </a:moveTo>
                  <a:lnTo>
                    <a:pt x="14084" y="5799"/>
                  </a:lnTo>
                  <a:lnTo>
                    <a:pt x="14212" y="6419"/>
                  </a:lnTo>
                  <a:lnTo>
                    <a:pt x="17177" y="5587"/>
                  </a:lnTo>
                  <a:cubicBezTo>
                    <a:pt x="17177" y="5587"/>
                    <a:pt x="17049" y="4967"/>
                    <a:pt x="17049" y="4967"/>
                  </a:cubicBezTo>
                  <a:close/>
                  <a:moveTo>
                    <a:pt x="1369" y="5644"/>
                  </a:moveTo>
                  <a:lnTo>
                    <a:pt x="1369" y="6321"/>
                  </a:lnTo>
                  <a:lnTo>
                    <a:pt x="4303" y="6321"/>
                  </a:lnTo>
                  <a:cubicBezTo>
                    <a:pt x="4303" y="6321"/>
                    <a:pt x="4303" y="5644"/>
                    <a:pt x="4303" y="5644"/>
                  </a:cubicBezTo>
                  <a:lnTo>
                    <a:pt x="1369" y="5644"/>
                  </a:lnTo>
                  <a:close/>
                  <a:moveTo>
                    <a:pt x="7825" y="5644"/>
                  </a:moveTo>
                  <a:lnTo>
                    <a:pt x="7825" y="6321"/>
                  </a:lnTo>
                  <a:lnTo>
                    <a:pt x="10759" y="6321"/>
                  </a:lnTo>
                  <a:cubicBezTo>
                    <a:pt x="10759" y="6321"/>
                    <a:pt x="10759" y="5644"/>
                    <a:pt x="10759" y="5644"/>
                  </a:cubicBezTo>
                  <a:lnTo>
                    <a:pt x="7825" y="5644"/>
                  </a:lnTo>
                  <a:close/>
                  <a:moveTo>
                    <a:pt x="18491" y="16306"/>
                  </a:moveTo>
                  <a:cubicBezTo>
                    <a:pt x="19013" y="16404"/>
                    <a:pt x="19459" y="16854"/>
                    <a:pt x="19592" y="17483"/>
                  </a:cubicBezTo>
                  <a:cubicBezTo>
                    <a:pt x="19769" y="18323"/>
                    <a:pt x="19323" y="19169"/>
                    <a:pt x="18595" y="19373"/>
                  </a:cubicBezTo>
                  <a:cubicBezTo>
                    <a:pt x="17868" y="19578"/>
                    <a:pt x="17134" y="19063"/>
                    <a:pt x="16957" y="18224"/>
                  </a:cubicBezTo>
                  <a:cubicBezTo>
                    <a:pt x="16780" y="17385"/>
                    <a:pt x="17226" y="16538"/>
                    <a:pt x="17954" y="16334"/>
                  </a:cubicBezTo>
                  <a:cubicBezTo>
                    <a:pt x="18135" y="16283"/>
                    <a:pt x="18318" y="16273"/>
                    <a:pt x="18491" y="16306"/>
                  </a:cubicBezTo>
                  <a:close/>
                  <a:moveTo>
                    <a:pt x="9341" y="16856"/>
                  </a:moveTo>
                  <a:cubicBezTo>
                    <a:pt x="10089" y="16856"/>
                    <a:pt x="10698" y="17558"/>
                    <a:pt x="10698" y="18421"/>
                  </a:cubicBezTo>
                  <a:cubicBezTo>
                    <a:pt x="10698" y="19285"/>
                    <a:pt x="10089" y="19987"/>
                    <a:pt x="9341" y="19987"/>
                  </a:cubicBezTo>
                  <a:cubicBezTo>
                    <a:pt x="8592" y="19987"/>
                    <a:pt x="7983" y="19285"/>
                    <a:pt x="7983" y="18421"/>
                  </a:cubicBezTo>
                  <a:cubicBezTo>
                    <a:pt x="7983" y="17558"/>
                    <a:pt x="8592" y="16856"/>
                    <a:pt x="9341" y="16856"/>
                  </a:cubicBezTo>
                  <a:close/>
                  <a:moveTo>
                    <a:pt x="2885" y="16912"/>
                  </a:moveTo>
                  <a:cubicBezTo>
                    <a:pt x="3634" y="16912"/>
                    <a:pt x="4242" y="17614"/>
                    <a:pt x="4242" y="18478"/>
                  </a:cubicBezTo>
                  <a:cubicBezTo>
                    <a:pt x="4242" y="19342"/>
                    <a:pt x="3634" y="20036"/>
                    <a:pt x="2885" y="20036"/>
                  </a:cubicBezTo>
                  <a:cubicBezTo>
                    <a:pt x="2137" y="20036"/>
                    <a:pt x="1528" y="19342"/>
                    <a:pt x="1528" y="18478"/>
                  </a:cubicBezTo>
                  <a:cubicBezTo>
                    <a:pt x="1528" y="17614"/>
                    <a:pt x="2137" y="16912"/>
                    <a:pt x="2885" y="16912"/>
                  </a:cubicBezTo>
                  <a:close/>
                  <a:moveTo>
                    <a:pt x="18461" y="17166"/>
                  </a:moveTo>
                  <a:cubicBezTo>
                    <a:pt x="18366" y="17148"/>
                    <a:pt x="18267" y="17145"/>
                    <a:pt x="18167" y="17173"/>
                  </a:cubicBezTo>
                  <a:cubicBezTo>
                    <a:pt x="17771" y="17285"/>
                    <a:pt x="17527" y="17752"/>
                    <a:pt x="17623" y="18210"/>
                  </a:cubicBezTo>
                  <a:cubicBezTo>
                    <a:pt x="17720" y="18668"/>
                    <a:pt x="18125" y="18949"/>
                    <a:pt x="18522" y="18837"/>
                  </a:cubicBezTo>
                  <a:cubicBezTo>
                    <a:pt x="18919" y="18726"/>
                    <a:pt x="19163" y="18259"/>
                    <a:pt x="19066" y="17801"/>
                  </a:cubicBezTo>
                  <a:cubicBezTo>
                    <a:pt x="18994" y="17457"/>
                    <a:pt x="18745" y="17220"/>
                    <a:pt x="18461" y="17166"/>
                  </a:cubicBezTo>
                  <a:close/>
                  <a:moveTo>
                    <a:pt x="2891" y="17603"/>
                  </a:moveTo>
                  <a:cubicBezTo>
                    <a:pt x="2483" y="17603"/>
                    <a:pt x="2152" y="17985"/>
                    <a:pt x="2152" y="18457"/>
                  </a:cubicBezTo>
                  <a:cubicBezTo>
                    <a:pt x="2152" y="18928"/>
                    <a:pt x="2483" y="19310"/>
                    <a:pt x="2891" y="19310"/>
                  </a:cubicBezTo>
                  <a:cubicBezTo>
                    <a:pt x="3300" y="19310"/>
                    <a:pt x="3631" y="18928"/>
                    <a:pt x="3631" y="18457"/>
                  </a:cubicBezTo>
                  <a:cubicBezTo>
                    <a:pt x="3631" y="17985"/>
                    <a:pt x="3300" y="17603"/>
                    <a:pt x="2891" y="17603"/>
                  </a:cubicBezTo>
                  <a:close/>
                  <a:moveTo>
                    <a:pt x="9347" y="17603"/>
                  </a:moveTo>
                  <a:cubicBezTo>
                    <a:pt x="8938" y="17603"/>
                    <a:pt x="8607" y="17985"/>
                    <a:pt x="8607" y="18457"/>
                  </a:cubicBezTo>
                  <a:cubicBezTo>
                    <a:pt x="8607" y="18928"/>
                    <a:pt x="8938" y="19310"/>
                    <a:pt x="9347" y="19310"/>
                  </a:cubicBezTo>
                  <a:cubicBezTo>
                    <a:pt x="9755" y="19310"/>
                    <a:pt x="10086" y="18928"/>
                    <a:pt x="10086" y="18457"/>
                  </a:cubicBezTo>
                  <a:cubicBezTo>
                    <a:pt x="10086" y="17985"/>
                    <a:pt x="9755" y="17603"/>
                    <a:pt x="9347" y="17603"/>
                  </a:cubicBezTo>
                  <a:close/>
                  <a:moveTo>
                    <a:pt x="9347" y="17603"/>
                  </a:moveTo>
                </a:path>
              </a:pathLst>
            </a:custGeom>
            <a:solidFill>
              <a:srgbClr val="FFFEFE"/>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sysClr val="windowText" lastClr="000000"/>
                </a:solidFill>
                <a:effectLst/>
                <a:uLnTx/>
                <a:uFillTx/>
              </a:endParaRPr>
            </a:p>
          </p:txBody>
        </p:sp>
      </p:grpSp>
      <p:sp>
        <p:nvSpPr>
          <p:cNvPr id="3" name="TextBox 2"/>
          <p:cNvSpPr txBox="1"/>
          <p:nvPr/>
        </p:nvSpPr>
        <p:spPr>
          <a:xfrm>
            <a:off x="1416831" y="10681093"/>
            <a:ext cx="6842969" cy="2123658"/>
          </a:xfrm>
          <a:prstGeom prst="rect">
            <a:avLst/>
          </a:prstGeom>
          <a:noFill/>
        </p:spPr>
        <p:txBody>
          <a:bodyPr wrap="square" rtlCol="0" anchor="ctr">
            <a:spAutoFit/>
          </a:bodyPr>
          <a:lstStyle/>
          <a:p>
            <a:pPr algn="ctr"/>
            <a:r>
              <a:rPr lang="en-US" sz="2200" dirty="0">
                <a:latin typeface="Lato Light" panose="020F0302020204030203" pitchFamily="34" charset="0"/>
                <a:ea typeface="Calibri" panose="020F0502020204030204" pitchFamily="34" charset="0"/>
                <a:cs typeface="Times New Roman" panose="02020603050405020304" pitchFamily="18" charset="0"/>
              </a:rPr>
              <a:t>Public addresses on a blockchain can be used to form the basis of a unified citizen ID across multiple departments and systems. A fit-for-purpose distributed ledger could be used as a new type of master data management system, maintaining a single source of truth for all government recordkeeping.</a:t>
            </a:r>
            <a:endParaRPr lang="en-US" sz="2200" dirty="0">
              <a:latin typeface="Lato Light" panose="020F0302020204030203" pitchFamily="34" charset="0"/>
            </a:endParaRPr>
          </a:p>
        </p:txBody>
      </p:sp>
      <p:sp>
        <p:nvSpPr>
          <p:cNvPr id="70" name="TextBox 69"/>
          <p:cNvSpPr txBox="1"/>
          <p:nvPr/>
        </p:nvSpPr>
        <p:spPr>
          <a:xfrm>
            <a:off x="8766260" y="10700270"/>
            <a:ext cx="6827738" cy="2123658"/>
          </a:xfrm>
          <a:prstGeom prst="rect">
            <a:avLst/>
          </a:prstGeom>
          <a:noFill/>
        </p:spPr>
        <p:txBody>
          <a:bodyPr wrap="square" rtlCol="0" anchor="ctr">
            <a:spAutoFit/>
          </a:bodyPr>
          <a:lstStyle/>
          <a:p>
            <a:pPr algn="ctr"/>
            <a:r>
              <a:rPr lang="en-US" sz="2200" dirty="0">
                <a:latin typeface="Lato Light" panose="020F0302020204030203" pitchFamily="34" charset="0"/>
              </a:rPr>
              <a:t>Identity attributes (credentials or attribute claims) can be issued and cryptographically linked to a citizen’s unique ID. Each department can append attributes to a citizen’s credential or claim repository that is managed on a government distributed ledger, but owned by and sovereign to a citizen or business entity.</a:t>
            </a:r>
          </a:p>
        </p:txBody>
      </p:sp>
      <p:sp>
        <p:nvSpPr>
          <p:cNvPr id="71" name="TextBox 70"/>
          <p:cNvSpPr txBox="1"/>
          <p:nvPr/>
        </p:nvSpPr>
        <p:spPr>
          <a:xfrm>
            <a:off x="16206714" y="10735756"/>
            <a:ext cx="6822347" cy="2123658"/>
          </a:xfrm>
          <a:prstGeom prst="rect">
            <a:avLst/>
          </a:prstGeom>
          <a:noFill/>
        </p:spPr>
        <p:txBody>
          <a:bodyPr wrap="square" rtlCol="0">
            <a:spAutoFit/>
          </a:bodyPr>
          <a:lstStyle/>
          <a:p>
            <a:pPr algn="ctr"/>
            <a:r>
              <a:rPr lang="en-US" sz="2200" dirty="0">
                <a:latin typeface="Lato Light" panose="020F0302020204030203" pitchFamily="34" charset="0"/>
              </a:rPr>
              <a:t>Under this “networked” system asset and property can also be issue unique IDs. Ownerships such as real property, vehicle, fire arm or even intangible assets can be cryptographically tied to a citizen’s unique ID. Blockchains and smart contracts can efficiently keep record of asset ownerships and their tradeable value.</a:t>
            </a:r>
          </a:p>
        </p:txBody>
      </p:sp>
      <p:pic>
        <p:nvPicPr>
          <p:cNvPr id="72" name="Picture 71"/>
          <p:cNvPicPr>
            <a:picLocks noChangeAspect="1"/>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backgroundRemoval t="1600" b="100000" l="10000" r="9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2900017" y="291314"/>
            <a:ext cx="1134302" cy="1134302"/>
          </a:xfrm>
          <a:prstGeom prst="rect">
            <a:avLst/>
          </a:prstGeom>
        </p:spPr>
      </p:pic>
      <p:sp>
        <p:nvSpPr>
          <p:cNvPr id="85" name="Rectangle 84"/>
          <p:cNvSpPr/>
          <p:nvPr/>
        </p:nvSpPr>
        <p:spPr>
          <a:xfrm>
            <a:off x="20880925" y="13211688"/>
            <a:ext cx="3503075" cy="400110"/>
          </a:xfrm>
          <a:prstGeom prst="rect">
            <a:avLst/>
          </a:prstGeom>
        </p:spPr>
        <p:txBody>
          <a:bodyPr wrap="none">
            <a:spAutoFit/>
          </a:bodyPr>
          <a:lstStyle/>
          <a:p>
            <a:r>
              <a:rPr lang="en-US" sz="2000" dirty="0"/>
              <a:t>Illinois Blockchain Initiative ©</a:t>
            </a:r>
          </a:p>
        </p:txBody>
      </p:sp>
    </p:spTree>
    <p:extLst>
      <p:ext uri="{BB962C8B-B14F-4D97-AF65-F5344CB8AC3E}">
        <p14:creationId xmlns:p14="http://schemas.microsoft.com/office/powerpoint/2010/main" val="18988590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AutoShape 1"/>
          <p:cNvSpPr>
            <a:spLocks/>
          </p:cNvSpPr>
          <p:nvPr/>
        </p:nvSpPr>
        <p:spPr bwMode="auto">
          <a:xfrm>
            <a:off x="2901360" y="4183743"/>
            <a:ext cx="18308365" cy="2921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200" b="0" i="0" u="none" strike="noStrike" kern="0" cap="none" spc="0" normalizeH="0" baseline="0" noProof="0" dirty="0">
                <a:ln>
                  <a:noFill/>
                </a:ln>
                <a:solidFill>
                  <a:srgbClr val="FFFFFF"/>
                </a:solidFill>
                <a:effectLst/>
                <a:uLnTx/>
                <a:uFillTx/>
                <a:latin typeface="Aleo" panose="020F0502020204030203" pitchFamily="34" charset="0"/>
                <a:ea typeface="Aleo Light" charset="0"/>
                <a:cs typeface="Aleo Light" charset="0"/>
                <a:sym typeface="Aleo Light" charset="0"/>
              </a:rPr>
              <a:t>Progress &amp; Horizon Scanning</a:t>
            </a:r>
          </a:p>
        </p:txBody>
      </p:sp>
      <p:sp>
        <p:nvSpPr>
          <p:cNvPr id="2" name="TextBox 1"/>
          <p:cNvSpPr txBox="1"/>
          <p:nvPr/>
        </p:nvSpPr>
        <p:spPr>
          <a:xfrm>
            <a:off x="6357258" y="7104743"/>
            <a:ext cx="10798628" cy="1508105"/>
          </a:xfrm>
          <a:prstGeom prst="rect">
            <a:avLst/>
          </a:prstGeom>
          <a:noFill/>
        </p:spPr>
        <p:txBody>
          <a:bodyPr wrap="square" rtlCol="0">
            <a:spAutoFit/>
          </a:bodyPr>
          <a:lstStyle/>
          <a:p>
            <a:pPr algn="ctr"/>
            <a:r>
              <a:rPr lang="en-US" sz="4600" i="1" kern="0" dirty="0">
                <a:solidFill>
                  <a:srgbClr val="FFFFFF"/>
                </a:solidFill>
                <a:latin typeface="Aleo" panose="020F0502020204030203" pitchFamily="34" charset="0"/>
                <a:sym typeface="Aleo Light" charset="0"/>
              </a:rPr>
              <a:t>What have we accomplished and where do we plan to go?</a:t>
            </a:r>
            <a:endParaRPr lang="en-US" sz="4600" i="1" kern="0" dirty="0">
              <a:solidFill>
                <a:sysClr val="windowText" lastClr="000000"/>
              </a:solidFill>
              <a:latin typeface="Aleo" panose="020F0502020204030203" pitchFamily="34" charset="0"/>
            </a:endParaRPr>
          </a:p>
        </p:txBody>
      </p:sp>
      <p:pic>
        <p:nvPicPr>
          <p:cNvPr id="4" name="Picture 3"/>
          <p:cNvPicPr>
            <a:picLocks noChangeAspect="1"/>
          </p:cNvPicPr>
          <p:nvPr/>
        </p:nvPicPr>
        <p:blipFill>
          <a:blip r:embed="rId3" cstate="print">
            <a:duotone>
              <a:prstClr val="black"/>
              <a:schemeClr val="accent5">
                <a:tint val="45000"/>
                <a:satMod val="400000"/>
              </a:schemeClr>
            </a:duotone>
            <a:extLst>
              <a:ext uri="{BEBA8EAE-BF5A-486C-A8C5-ECC9F3942E4B}">
                <a14:imgProps xmlns:a14="http://schemas.microsoft.com/office/drawing/2010/main">
                  <a14:imgLayer r:embed="rId4">
                    <a14:imgEffect>
                      <a14:backgroundRemoval t="1600" b="100000" l="10000" r="9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2900017" y="291314"/>
            <a:ext cx="1134302" cy="1134302"/>
          </a:xfrm>
          <a:prstGeom prst="rect">
            <a:avLst/>
          </a:prstGeom>
        </p:spPr>
      </p:pic>
      <p:sp>
        <p:nvSpPr>
          <p:cNvPr id="5" name="Rectangle 4"/>
          <p:cNvSpPr/>
          <p:nvPr/>
        </p:nvSpPr>
        <p:spPr>
          <a:xfrm>
            <a:off x="20880925" y="13189868"/>
            <a:ext cx="3503075" cy="400110"/>
          </a:xfrm>
          <a:prstGeom prst="rect">
            <a:avLst/>
          </a:prstGeom>
        </p:spPr>
        <p:txBody>
          <a:bodyPr wrap="none">
            <a:spAutoFit/>
          </a:bodyPr>
          <a:lstStyle/>
          <a:p>
            <a:r>
              <a:rPr lang="en-US" sz="2000" dirty="0"/>
              <a:t>Illinois Blockchain Initiative ©</a:t>
            </a:r>
          </a:p>
        </p:txBody>
      </p:sp>
    </p:spTree>
    <p:extLst>
      <p:ext uri="{BB962C8B-B14F-4D97-AF65-F5344CB8AC3E}">
        <p14:creationId xmlns:p14="http://schemas.microsoft.com/office/powerpoint/2010/main" val="3009515194"/>
      </p:ext>
    </p:extLst>
  </p:cSld>
  <p:clrMapOvr>
    <a:masterClrMapping/>
  </p:clrMapOvr>
  <p:timing>
    <p:tnLst>
      <p:par>
        <p:cTn xmlns:p14="http://schemas.microsoft.com/office/powerpoint/2010/mai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right Theme">
  <a:themeElements>
    <a:clrScheme name="PitchDeck - colorful">
      <a:dk1>
        <a:srgbClr val="333333"/>
      </a:dk1>
      <a:lt1>
        <a:srgbClr val="F4F4F4"/>
      </a:lt1>
      <a:dk2>
        <a:srgbClr val="0068C4"/>
      </a:dk2>
      <a:lt2>
        <a:srgbClr val="0086EA"/>
      </a:lt2>
      <a:accent1>
        <a:srgbClr val="0086EA"/>
      </a:accent1>
      <a:accent2>
        <a:srgbClr val="0097F4"/>
      </a:accent2>
      <a:accent3>
        <a:srgbClr val="004B8D"/>
      </a:accent3>
      <a:accent4>
        <a:srgbClr val="0068C4"/>
      </a:accent4>
      <a:accent5>
        <a:srgbClr val="3C7CBA"/>
      </a:accent5>
      <a:accent6>
        <a:srgbClr val="4999D8"/>
      </a:accent6>
      <a:hlink>
        <a:srgbClr val="1097C6"/>
      </a:hlink>
      <a:folHlink>
        <a:srgbClr val="2EB3E8"/>
      </a:folHlink>
    </a:clrScheme>
    <a:fontScheme name="aleo;lato">
      <a:majorFont>
        <a:latin typeface="Aleo"/>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right Theme">
  <a:themeElements>
    <a:clrScheme name="PitchDeck - colorful">
      <a:dk1>
        <a:srgbClr val="333333"/>
      </a:dk1>
      <a:lt1>
        <a:srgbClr val="F4F4F4"/>
      </a:lt1>
      <a:dk2>
        <a:srgbClr val="0068C4"/>
      </a:dk2>
      <a:lt2>
        <a:srgbClr val="0086EA"/>
      </a:lt2>
      <a:accent1>
        <a:srgbClr val="0086EA"/>
      </a:accent1>
      <a:accent2>
        <a:srgbClr val="0097F4"/>
      </a:accent2>
      <a:accent3>
        <a:srgbClr val="004B8D"/>
      </a:accent3>
      <a:accent4>
        <a:srgbClr val="0068C4"/>
      </a:accent4>
      <a:accent5>
        <a:srgbClr val="3C7CBA"/>
      </a:accent5>
      <a:accent6>
        <a:srgbClr val="4999D8"/>
      </a:accent6>
      <a:hlink>
        <a:srgbClr val="1097C6"/>
      </a:hlink>
      <a:folHlink>
        <a:srgbClr val="2EB3E8"/>
      </a:folHlink>
    </a:clrScheme>
    <a:fontScheme name="aleo;lato">
      <a:majorFont>
        <a:latin typeface="Aleo"/>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right Theme">
  <a:themeElements>
    <a:clrScheme name="PitchDeck - colorful">
      <a:dk1>
        <a:srgbClr val="333333"/>
      </a:dk1>
      <a:lt1>
        <a:srgbClr val="F4F4F4"/>
      </a:lt1>
      <a:dk2>
        <a:srgbClr val="0068C4"/>
      </a:dk2>
      <a:lt2>
        <a:srgbClr val="0086EA"/>
      </a:lt2>
      <a:accent1>
        <a:srgbClr val="0086EA"/>
      </a:accent1>
      <a:accent2>
        <a:srgbClr val="0097F4"/>
      </a:accent2>
      <a:accent3>
        <a:srgbClr val="004B8D"/>
      </a:accent3>
      <a:accent4>
        <a:srgbClr val="0068C4"/>
      </a:accent4>
      <a:accent5>
        <a:srgbClr val="3C7CBA"/>
      </a:accent5>
      <a:accent6>
        <a:srgbClr val="4999D8"/>
      </a:accent6>
      <a:hlink>
        <a:srgbClr val="1097C6"/>
      </a:hlink>
      <a:folHlink>
        <a:srgbClr val="2EB3E8"/>
      </a:folHlink>
    </a:clrScheme>
    <a:fontScheme name="aleo;lato">
      <a:majorFont>
        <a:latin typeface="Aleo"/>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Bright Theme">
  <a:themeElements>
    <a:clrScheme name="PitchDeck - colorful">
      <a:dk1>
        <a:srgbClr val="333333"/>
      </a:dk1>
      <a:lt1>
        <a:srgbClr val="F4F4F4"/>
      </a:lt1>
      <a:dk2>
        <a:srgbClr val="0068C4"/>
      </a:dk2>
      <a:lt2>
        <a:srgbClr val="0086EA"/>
      </a:lt2>
      <a:accent1>
        <a:srgbClr val="0086EA"/>
      </a:accent1>
      <a:accent2>
        <a:srgbClr val="0097F4"/>
      </a:accent2>
      <a:accent3>
        <a:srgbClr val="004B8D"/>
      </a:accent3>
      <a:accent4>
        <a:srgbClr val="0068C4"/>
      </a:accent4>
      <a:accent5>
        <a:srgbClr val="3C7CBA"/>
      </a:accent5>
      <a:accent6>
        <a:srgbClr val="4999D8"/>
      </a:accent6>
      <a:hlink>
        <a:srgbClr val="1097C6"/>
      </a:hlink>
      <a:folHlink>
        <a:srgbClr val="2EB3E8"/>
      </a:folHlink>
    </a:clrScheme>
    <a:fontScheme name="Pitch Deck">
      <a:majorFont>
        <a:latin typeface="Aleo"/>
        <a:ea typeface="Helvetica"/>
        <a:cs typeface="Helvetica"/>
      </a:majorFont>
      <a:minorFont>
        <a:latin typeface="Lato"/>
        <a:ea typeface="Helvetica"/>
        <a:cs typeface="Helvetic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7B3B65"/>
        </a:solidFill>
        <a:ln>
          <a:noFill/>
        </a:ln>
        <a:effectLst/>
        <a:extLst/>
      </a:spPr>
      <a:bodyPr lIns="50800" tIns="50800" rIns="50800" bIns="50800" rtlCol="0" anchor="ctr"/>
      <a:lstStyle>
        <a:defPPr algn="l">
          <a:defRPr sz="3200" dirty="0" err="1">
            <a:solidFill>
              <a:srgbClr val="333333"/>
            </a:solidFill>
            <a:latin typeface="Lato Light" panose="020F0302020204030203" pitchFamily="34" charset="0"/>
            <a:ea typeface="Lato Light" panose="020F0302020204030203" pitchFamily="34" charset="0"/>
            <a:cs typeface="Lato Light" panose="020F0302020204030203" pitchFamily="34" charset="0"/>
            <a:sym typeface="Lato Light" panose="020F0302020204030203" pitchFamily="3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342900" marR="0" indent="0" algn="ctr" defTabSz="825500" rtl="0" eaLnBrk="1" fontAlgn="base" latinLnBrk="0" hangingPunct="0">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Gill Sans" charset="0"/>
            <a:cs typeface="Gill Sans" charset="0"/>
            <a:sym typeface="Gill Sans" charset="0"/>
          </a:defRPr>
        </a:defPPr>
      </a:lstStyle>
    </a:lnDef>
    <a:txDef>
      <a:spPr>
        <a:noFill/>
      </a:spPr>
      <a:bodyPr wrap="none" rtlCol="0">
        <a:spAutoFit/>
      </a:bodyPr>
      <a:lstStyle>
        <a:defPPr>
          <a:defRPr sz="3200" dirty="0" err="1">
            <a:solidFill>
              <a:srgbClr val="333333"/>
            </a:solidFill>
            <a:latin typeface="Lato Light" panose="020F0302020204030203" pitchFamily="34" charset="0"/>
            <a:ea typeface="Lato Light" panose="020F0302020204030203" pitchFamily="34" charset="0"/>
            <a:cs typeface="Lato Light" panose="020F0302020204030203" pitchFamily="34" charset="0"/>
          </a:defRPr>
        </a:defPPr>
      </a:lstStyle>
    </a:txDef>
  </a:objectDefaults>
  <a:extraClrSchemeLst/>
  <a:extLst>
    <a:ext uri="{05A4C25C-085E-4340-85A3-A5531E510DB2}">
      <thm15:themeFamily xmlns="" xmlns:thm15="http://schemas.microsoft.com/office/thememl/2012/main" name="bright" id="{F1323FCE-C22B-4880-8E96-CA8CB7C7014E}" vid="{8CB77237-B2BA-4FED-B7BC-EA36248E27F8}"/>
    </a:ext>
  </a:extLst>
</a:theme>
</file>

<file path=ppt/theme/theme5.xml><?xml version="1.0" encoding="utf-8"?>
<a:theme xmlns:a="http://schemas.openxmlformats.org/drawingml/2006/main" name="4_Bright Theme">
  <a:themeElements>
    <a:clrScheme name="PitchDeck - colorful">
      <a:dk1>
        <a:srgbClr val="333333"/>
      </a:dk1>
      <a:lt1>
        <a:srgbClr val="F4F4F4"/>
      </a:lt1>
      <a:dk2>
        <a:srgbClr val="0068C4"/>
      </a:dk2>
      <a:lt2>
        <a:srgbClr val="0086EA"/>
      </a:lt2>
      <a:accent1>
        <a:srgbClr val="0086EA"/>
      </a:accent1>
      <a:accent2>
        <a:srgbClr val="0097F4"/>
      </a:accent2>
      <a:accent3>
        <a:srgbClr val="004B8D"/>
      </a:accent3>
      <a:accent4>
        <a:srgbClr val="0068C4"/>
      </a:accent4>
      <a:accent5>
        <a:srgbClr val="3C7CBA"/>
      </a:accent5>
      <a:accent6>
        <a:srgbClr val="4999D8"/>
      </a:accent6>
      <a:hlink>
        <a:srgbClr val="1097C6"/>
      </a:hlink>
      <a:folHlink>
        <a:srgbClr val="2EB3E8"/>
      </a:folHlink>
    </a:clrScheme>
    <a:fontScheme name="aleo;lato">
      <a:majorFont>
        <a:latin typeface="Aleo"/>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7019</TotalTime>
  <Words>1610</Words>
  <Application>Microsoft Macintosh PowerPoint</Application>
  <PresentationFormat>Custom</PresentationFormat>
  <Paragraphs>153</Paragraphs>
  <Slides>16</Slides>
  <Notes>14</Notes>
  <HiddenSlides>0</HiddenSlides>
  <MMClips>0</MMClips>
  <ScaleCrop>false</ScaleCrop>
  <HeadingPairs>
    <vt:vector size="4" baseType="variant">
      <vt:variant>
        <vt:lpstr>Theme</vt:lpstr>
      </vt:variant>
      <vt:variant>
        <vt:i4>5</vt:i4>
      </vt:variant>
      <vt:variant>
        <vt:lpstr>Slide Titles</vt:lpstr>
      </vt:variant>
      <vt:variant>
        <vt:i4>16</vt:i4>
      </vt:variant>
    </vt:vector>
  </HeadingPairs>
  <TitlesOfParts>
    <vt:vector size="21" baseType="lpstr">
      <vt:lpstr>Bright Theme</vt:lpstr>
      <vt:lpstr>2_Bright Theme</vt:lpstr>
      <vt:lpstr>1_Bright Theme</vt:lpstr>
      <vt:lpstr>3_Bright Theme</vt:lpstr>
      <vt:lpstr>4_Bright Theme</vt:lpstr>
      <vt:lpstr>PowerPoint Presentation</vt:lpstr>
      <vt:lpstr>PowerPoint Presentation</vt:lpstr>
      <vt:lpstr>PowerPoint Presentation</vt:lpstr>
      <vt:lpstr>Design Principles for Government 1</vt:lpstr>
      <vt:lpstr>Government’s Role</vt:lpstr>
      <vt:lpstr>PowerPoint Presentation</vt:lpstr>
      <vt:lpstr>Governing  Distributed Ledgers</vt:lpstr>
      <vt:lpstr>PowerPoint Presentation</vt:lpstr>
      <vt:lpstr>PowerPoint Presentation</vt:lpstr>
      <vt:lpstr>Progress to Date</vt:lpstr>
      <vt:lpstr>PowerPoint Presentation</vt:lpstr>
      <vt:lpstr>PowerPoint Presentation</vt:lpstr>
      <vt:lpstr>PowerPoint Presentation</vt:lpstr>
      <vt:lpstr>PowerPoint Presentation</vt:lpstr>
      <vt:lpstr>Illinois Blockchain  Initiative (IBI) Contacts</vt:lpstr>
      <vt:lpstr>Illinois Blockchain Initiative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Morris, Cab</dc:creator>
  <cp:lastModifiedBy>Jennifer O'Rourke</cp:lastModifiedBy>
  <cp:revision>640</cp:revision>
  <cp:lastPrinted>2017-06-16T00:20:51Z</cp:lastPrinted>
  <dcterms:created xsi:type="dcterms:W3CDTF">2015-08-21T10:21:51Z</dcterms:created>
  <dcterms:modified xsi:type="dcterms:W3CDTF">2018-02-06T12:19:34Z</dcterms:modified>
</cp:coreProperties>
</file>